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5"/>
  </p:notesMasterIdLst>
  <p:sldIdLst>
    <p:sldId id="280" r:id="rId2"/>
    <p:sldId id="407" r:id="rId3"/>
    <p:sldId id="470" r:id="rId4"/>
    <p:sldId id="471" r:id="rId5"/>
    <p:sldId id="483" r:id="rId6"/>
    <p:sldId id="485" r:id="rId7"/>
    <p:sldId id="484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8" r:id="rId20"/>
    <p:sldId id="499" r:id="rId21"/>
    <p:sldId id="500" r:id="rId22"/>
    <p:sldId id="497" r:id="rId23"/>
    <p:sldId id="501" r:id="rId24"/>
    <p:sldId id="502" r:id="rId25"/>
    <p:sldId id="507" r:id="rId26"/>
    <p:sldId id="508" r:id="rId27"/>
    <p:sldId id="509" r:id="rId28"/>
    <p:sldId id="506" r:id="rId29"/>
    <p:sldId id="504" r:id="rId30"/>
    <p:sldId id="510" r:id="rId31"/>
    <p:sldId id="511" r:id="rId32"/>
    <p:sldId id="512" r:id="rId33"/>
    <p:sldId id="513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0000"/>
    <a:srgbClr val="F9F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92" autoAdjust="0"/>
  </p:normalViewPr>
  <p:slideViewPr>
    <p:cSldViewPr>
      <p:cViewPr varScale="1">
        <p:scale>
          <a:sx n="130" d="100"/>
          <a:sy n="130" d="100"/>
        </p:scale>
        <p:origin x="77" y="8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355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61D4258-F4E5-4400-82DB-EDAAEB0B6E34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598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8763" cy="6851650"/>
            <a:chOff x="0" y="0"/>
            <a:chExt cx="5763" cy="4316"/>
          </a:xfrm>
        </p:grpSpPr>
        <p:sp>
          <p:nvSpPr>
            <p:cNvPr id="5" name="未知"/>
            <p:cNvSpPr>
              <a:spLocks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17 w 717"/>
                <a:gd name="T1" fmla="*/ 72 h 1690"/>
                <a:gd name="T2" fmla="*/ 717 w 717"/>
                <a:gd name="T3" fmla="*/ 0 h 1690"/>
                <a:gd name="T4" fmla="*/ 699 w 717"/>
                <a:gd name="T5" fmla="*/ 101 h 1690"/>
                <a:gd name="T6" fmla="*/ 675 w 717"/>
                <a:gd name="T7" fmla="*/ 209 h 1690"/>
                <a:gd name="T8" fmla="*/ 627 w 717"/>
                <a:gd name="T9" fmla="*/ 389 h 1690"/>
                <a:gd name="T10" fmla="*/ 574 w 717"/>
                <a:gd name="T11" fmla="*/ 569 h 1690"/>
                <a:gd name="T12" fmla="*/ 502 w 717"/>
                <a:gd name="T13" fmla="*/ 749 h 1690"/>
                <a:gd name="T14" fmla="*/ 424 w 717"/>
                <a:gd name="T15" fmla="*/ 935 h 1690"/>
                <a:gd name="T16" fmla="*/ 334 w 717"/>
                <a:gd name="T17" fmla="*/ 1121 h 1690"/>
                <a:gd name="T18" fmla="*/ 23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45 w 717"/>
                <a:gd name="T29" fmla="*/ 1312 h 1690"/>
                <a:gd name="T30" fmla="*/ 346 w 717"/>
                <a:gd name="T31" fmla="*/ 1121 h 1690"/>
                <a:gd name="T32" fmla="*/ 436 w 717"/>
                <a:gd name="T33" fmla="*/ 935 h 1690"/>
                <a:gd name="T34" fmla="*/ 514 w 717"/>
                <a:gd name="T35" fmla="*/ 749 h 1690"/>
                <a:gd name="T36" fmla="*/ 585 w 717"/>
                <a:gd name="T37" fmla="*/ 569 h 1690"/>
                <a:gd name="T38" fmla="*/ 639 w 717"/>
                <a:gd name="T39" fmla="*/ 389 h 1690"/>
                <a:gd name="T40" fmla="*/ 687 w 717"/>
                <a:gd name="T41" fmla="*/ 209 h 1690"/>
                <a:gd name="T42" fmla="*/ 705 w 717"/>
                <a:gd name="T43" fmla="*/ 143 h 1690"/>
                <a:gd name="T44" fmla="*/ 717 w 717"/>
                <a:gd name="T45" fmla="*/ 72 h 1690"/>
                <a:gd name="T46" fmla="*/ 717 w 717"/>
                <a:gd name="T47" fmla="*/ 72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377 w 377"/>
                <a:gd name="T1" fmla="*/ 0 h 522"/>
                <a:gd name="T2" fmla="*/ 293 w 377"/>
                <a:gd name="T3" fmla="*/ 132 h 522"/>
                <a:gd name="T4" fmla="*/ 20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04 w 377"/>
                <a:gd name="T15" fmla="*/ 282 h 522"/>
                <a:gd name="T16" fmla="*/ 377 w 377"/>
                <a:gd name="T17" fmla="*/ 24 h 522"/>
                <a:gd name="T18" fmla="*/ 377 w 377"/>
                <a:gd name="T19" fmla="*/ 0 h 522"/>
                <a:gd name="T20" fmla="*/ 377 w 377"/>
                <a:gd name="T2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87" y="0"/>
              <a:ext cx="5098" cy="4316"/>
              <a:chOff x="0" y="0"/>
              <a:chExt cx="5098" cy="4316"/>
            </a:xfrm>
          </p:grpSpPr>
          <p:sp>
            <p:nvSpPr>
              <p:cNvPr id="28" name="未知"/>
              <p:cNvSpPr>
                <a:spLocks/>
              </p:cNvSpPr>
              <p:nvPr userDrawn="1"/>
            </p:nvSpPr>
            <p:spPr bwMode="auto">
              <a:xfrm>
                <a:off x="2501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未知"/>
              <p:cNvSpPr>
                <a:spLocks/>
              </p:cNvSpPr>
              <p:nvPr userDrawn="1"/>
            </p:nvSpPr>
            <p:spPr bwMode="auto">
              <a:xfrm>
                <a:off x="2801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未知"/>
              <p:cNvSpPr>
                <a:spLocks/>
              </p:cNvSpPr>
              <p:nvPr userDrawn="1"/>
            </p:nvSpPr>
            <p:spPr bwMode="auto">
              <a:xfrm>
                <a:off x="3070" y="0"/>
                <a:ext cx="337" cy="4316"/>
              </a:xfrm>
              <a:custGeom>
                <a:avLst/>
                <a:gdLst>
                  <a:gd name="T0" fmla="*/ 329 w 335"/>
                  <a:gd name="T1" fmla="*/ 2014 h 4316"/>
                  <a:gd name="T2" fmla="*/ 317 w 335"/>
                  <a:gd name="T3" fmla="*/ 1726 h 4316"/>
                  <a:gd name="T4" fmla="*/ 293 w 335"/>
                  <a:gd name="T5" fmla="*/ 1445 h 4316"/>
                  <a:gd name="T6" fmla="*/ 263 w 335"/>
                  <a:gd name="T7" fmla="*/ 1175 h 4316"/>
                  <a:gd name="T8" fmla="*/ 228 w 335"/>
                  <a:gd name="T9" fmla="*/ 917 h 4316"/>
                  <a:gd name="T10" fmla="*/ 186 w 335"/>
                  <a:gd name="T11" fmla="*/ 665 h 4316"/>
                  <a:gd name="T12" fmla="*/ 13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20 w 335"/>
                  <a:gd name="T23" fmla="*/ 432 h 4316"/>
                  <a:gd name="T24" fmla="*/ 174 w 335"/>
                  <a:gd name="T25" fmla="*/ 665 h 4316"/>
                  <a:gd name="T26" fmla="*/ 216 w 335"/>
                  <a:gd name="T27" fmla="*/ 917 h 4316"/>
                  <a:gd name="T28" fmla="*/ 251 w 335"/>
                  <a:gd name="T29" fmla="*/ 1175 h 4316"/>
                  <a:gd name="T30" fmla="*/ 281 w 335"/>
                  <a:gd name="T31" fmla="*/ 1445 h 4316"/>
                  <a:gd name="T32" fmla="*/ 305 w 335"/>
                  <a:gd name="T33" fmla="*/ 1726 h 4316"/>
                  <a:gd name="T34" fmla="*/ 317 w 335"/>
                  <a:gd name="T35" fmla="*/ 2014 h 4316"/>
                  <a:gd name="T36" fmla="*/ 323 w 335"/>
                  <a:gd name="T37" fmla="*/ 2314 h 4316"/>
                  <a:gd name="T38" fmla="*/ 317 w 335"/>
                  <a:gd name="T39" fmla="*/ 2608 h 4316"/>
                  <a:gd name="T40" fmla="*/ 305 w 335"/>
                  <a:gd name="T41" fmla="*/ 2907 h 4316"/>
                  <a:gd name="T42" fmla="*/ 281 w 335"/>
                  <a:gd name="T43" fmla="*/ 3201 h 4316"/>
                  <a:gd name="T44" fmla="*/ 257 w 335"/>
                  <a:gd name="T45" fmla="*/ 3489 h 4316"/>
                  <a:gd name="T46" fmla="*/ 216 w 335"/>
                  <a:gd name="T47" fmla="*/ 3777 h 4316"/>
                  <a:gd name="T48" fmla="*/ 174 w 335"/>
                  <a:gd name="T49" fmla="*/ 4052 h 4316"/>
                  <a:gd name="T50" fmla="*/ 120 w 335"/>
                  <a:gd name="T51" fmla="*/ 4316 h 4316"/>
                  <a:gd name="T52" fmla="*/ 132 w 335"/>
                  <a:gd name="T53" fmla="*/ 4316 h 4316"/>
                  <a:gd name="T54" fmla="*/ 186 w 335"/>
                  <a:gd name="T55" fmla="*/ 4052 h 4316"/>
                  <a:gd name="T56" fmla="*/ 228 w 335"/>
                  <a:gd name="T57" fmla="*/ 3777 h 4316"/>
                  <a:gd name="T58" fmla="*/ 269 w 335"/>
                  <a:gd name="T59" fmla="*/ 3489 h 4316"/>
                  <a:gd name="T60" fmla="*/ 293 w 335"/>
                  <a:gd name="T61" fmla="*/ 3201 h 4316"/>
                  <a:gd name="T62" fmla="*/ 317 w 335"/>
                  <a:gd name="T63" fmla="*/ 2907 h 4316"/>
                  <a:gd name="T64" fmla="*/ 329 w 335"/>
                  <a:gd name="T65" fmla="*/ 2608 h 4316"/>
                  <a:gd name="T66" fmla="*/ 335 w 335"/>
                  <a:gd name="T67" fmla="*/ 2314 h 4316"/>
                  <a:gd name="T68" fmla="*/ 329 w 335"/>
                  <a:gd name="T69" fmla="*/ 2014 h 4316"/>
                  <a:gd name="T70" fmla="*/ 329 w 335"/>
                  <a:gd name="T71" fmla="*/ 201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未知"/>
              <p:cNvSpPr>
                <a:spLocks/>
              </p:cNvSpPr>
              <p:nvPr userDrawn="1"/>
            </p:nvSpPr>
            <p:spPr bwMode="auto">
              <a:xfrm>
                <a:off x="3388" y="0"/>
                <a:ext cx="427" cy="4316"/>
              </a:xfrm>
              <a:custGeom>
                <a:avLst/>
                <a:gdLst>
                  <a:gd name="T0" fmla="*/ 413 w 425"/>
                  <a:gd name="T1" fmla="*/ 1924 h 4316"/>
                  <a:gd name="T2" fmla="*/ 395 w 425"/>
                  <a:gd name="T3" fmla="*/ 1690 h 4316"/>
                  <a:gd name="T4" fmla="*/ 365 w 425"/>
                  <a:gd name="T5" fmla="*/ 1457 h 4316"/>
                  <a:gd name="T6" fmla="*/ 329 w 425"/>
                  <a:gd name="T7" fmla="*/ 1229 h 4316"/>
                  <a:gd name="T8" fmla="*/ 281 w 425"/>
                  <a:gd name="T9" fmla="*/ 1001 h 4316"/>
                  <a:gd name="T10" fmla="*/ 227 w 425"/>
                  <a:gd name="T11" fmla="*/ 761 h 4316"/>
                  <a:gd name="T12" fmla="*/ 16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56 w 425"/>
                  <a:gd name="T23" fmla="*/ 522 h 4316"/>
                  <a:gd name="T24" fmla="*/ 216 w 425"/>
                  <a:gd name="T25" fmla="*/ 767 h 4316"/>
                  <a:gd name="T26" fmla="*/ 275 w 425"/>
                  <a:gd name="T27" fmla="*/ 1001 h 4316"/>
                  <a:gd name="T28" fmla="*/ 317 w 425"/>
                  <a:gd name="T29" fmla="*/ 1235 h 4316"/>
                  <a:gd name="T30" fmla="*/ 353 w 425"/>
                  <a:gd name="T31" fmla="*/ 1463 h 4316"/>
                  <a:gd name="T32" fmla="*/ 383 w 425"/>
                  <a:gd name="T33" fmla="*/ 1690 h 4316"/>
                  <a:gd name="T34" fmla="*/ 401 w 425"/>
                  <a:gd name="T35" fmla="*/ 1924 h 4316"/>
                  <a:gd name="T36" fmla="*/ 413 w 425"/>
                  <a:gd name="T37" fmla="*/ 2188 h 4316"/>
                  <a:gd name="T38" fmla="*/ 407 w 425"/>
                  <a:gd name="T39" fmla="*/ 2458 h 4316"/>
                  <a:gd name="T40" fmla="*/ 395 w 425"/>
                  <a:gd name="T41" fmla="*/ 2733 h 4316"/>
                  <a:gd name="T42" fmla="*/ 365 w 425"/>
                  <a:gd name="T43" fmla="*/ 3021 h 4316"/>
                  <a:gd name="T44" fmla="*/ 329 w 425"/>
                  <a:gd name="T45" fmla="*/ 3321 h 4316"/>
                  <a:gd name="T46" fmla="*/ 275 w 425"/>
                  <a:gd name="T47" fmla="*/ 3639 h 4316"/>
                  <a:gd name="T48" fmla="*/ 204 w 425"/>
                  <a:gd name="T49" fmla="*/ 3968 h 4316"/>
                  <a:gd name="T50" fmla="*/ 126 w 425"/>
                  <a:gd name="T51" fmla="*/ 4316 h 4316"/>
                  <a:gd name="T52" fmla="*/ 138 w 425"/>
                  <a:gd name="T53" fmla="*/ 4316 h 4316"/>
                  <a:gd name="T54" fmla="*/ 216 w 425"/>
                  <a:gd name="T55" fmla="*/ 3968 h 4316"/>
                  <a:gd name="T56" fmla="*/ 287 w 425"/>
                  <a:gd name="T57" fmla="*/ 3639 h 4316"/>
                  <a:gd name="T58" fmla="*/ 341 w 425"/>
                  <a:gd name="T59" fmla="*/ 3321 h 4316"/>
                  <a:gd name="T60" fmla="*/ 377 w 425"/>
                  <a:gd name="T61" fmla="*/ 3021 h 4316"/>
                  <a:gd name="T62" fmla="*/ 407 w 425"/>
                  <a:gd name="T63" fmla="*/ 2733 h 4316"/>
                  <a:gd name="T64" fmla="*/ 419 w 425"/>
                  <a:gd name="T65" fmla="*/ 2458 h 4316"/>
                  <a:gd name="T66" fmla="*/ 425 w 425"/>
                  <a:gd name="T67" fmla="*/ 2188 h 4316"/>
                  <a:gd name="T68" fmla="*/ 413 w 425"/>
                  <a:gd name="T69" fmla="*/ 1924 h 4316"/>
                  <a:gd name="T70" fmla="*/ 413 w 425"/>
                  <a:gd name="T71" fmla="*/ 192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未知"/>
              <p:cNvSpPr>
                <a:spLocks/>
              </p:cNvSpPr>
              <p:nvPr userDrawn="1"/>
            </p:nvSpPr>
            <p:spPr bwMode="auto">
              <a:xfrm>
                <a:off x="3658" y="0"/>
                <a:ext cx="558" cy="4316"/>
              </a:xfrm>
              <a:custGeom>
                <a:avLst/>
                <a:gdLst>
                  <a:gd name="T0" fmla="*/ 556 w 556"/>
                  <a:gd name="T1" fmla="*/ 2020 h 4316"/>
                  <a:gd name="T2" fmla="*/ 538 w 556"/>
                  <a:gd name="T3" fmla="*/ 1732 h 4316"/>
                  <a:gd name="T4" fmla="*/ 503 w 556"/>
                  <a:gd name="T5" fmla="*/ 1445 h 4316"/>
                  <a:gd name="T6" fmla="*/ 455 w 556"/>
                  <a:gd name="T7" fmla="*/ 1175 h 4316"/>
                  <a:gd name="T8" fmla="*/ 395 w 556"/>
                  <a:gd name="T9" fmla="*/ 911 h 4316"/>
                  <a:gd name="T10" fmla="*/ 317 w 556"/>
                  <a:gd name="T11" fmla="*/ 659 h 4316"/>
                  <a:gd name="T12" fmla="*/ 22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16 w 556"/>
                  <a:gd name="T23" fmla="*/ 426 h 4316"/>
                  <a:gd name="T24" fmla="*/ 305 w 556"/>
                  <a:gd name="T25" fmla="*/ 659 h 4316"/>
                  <a:gd name="T26" fmla="*/ 383 w 556"/>
                  <a:gd name="T27" fmla="*/ 911 h 4316"/>
                  <a:gd name="T28" fmla="*/ 443 w 556"/>
                  <a:gd name="T29" fmla="*/ 1175 h 4316"/>
                  <a:gd name="T30" fmla="*/ 491 w 556"/>
                  <a:gd name="T31" fmla="*/ 1445 h 4316"/>
                  <a:gd name="T32" fmla="*/ 526 w 556"/>
                  <a:gd name="T33" fmla="*/ 1732 h 4316"/>
                  <a:gd name="T34" fmla="*/ 544 w 556"/>
                  <a:gd name="T35" fmla="*/ 2020 h 4316"/>
                  <a:gd name="T36" fmla="*/ 544 w 556"/>
                  <a:gd name="T37" fmla="*/ 2326 h 4316"/>
                  <a:gd name="T38" fmla="*/ 532 w 556"/>
                  <a:gd name="T39" fmla="*/ 2632 h 4316"/>
                  <a:gd name="T40" fmla="*/ 503 w 556"/>
                  <a:gd name="T41" fmla="*/ 2931 h 4316"/>
                  <a:gd name="T42" fmla="*/ 455 w 556"/>
                  <a:gd name="T43" fmla="*/ 3225 h 4316"/>
                  <a:gd name="T44" fmla="*/ 389 w 556"/>
                  <a:gd name="T45" fmla="*/ 3513 h 4316"/>
                  <a:gd name="T46" fmla="*/ 311 w 556"/>
                  <a:gd name="T47" fmla="*/ 3788 h 4316"/>
                  <a:gd name="T48" fmla="*/ 21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28 w 556"/>
                  <a:gd name="T55" fmla="*/ 4058 h 4316"/>
                  <a:gd name="T56" fmla="*/ 323 w 556"/>
                  <a:gd name="T57" fmla="*/ 3788 h 4316"/>
                  <a:gd name="T58" fmla="*/ 401 w 556"/>
                  <a:gd name="T59" fmla="*/ 3513 h 4316"/>
                  <a:gd name="T60" fmla="*/ 467 w 556"/>
                  <a:gd name="T61" fmla="*/ 3225 h 4316"/>
                  <a:gd name="T62" fmla="*/ 515 w 556"/>
                  <a:gd name="T63" fmla="*/ 2931 h 4316"/>
                  <a:gd name="T64" fmla="*/ 544 w 556"/>
                  <a:gd name="T65" fmla="*/ 2632 h 4316"/>
                  <a:gd name="T66" fmla="*/ 556 w 556"/>
                  <a:gd name="T67" fmla="*/ 2326 h 4316"/>
                  <a:gd name="T68" fmla="*/ 556 w 556"/>
                  <a:gd name="T69" fmla="*/ 2020 h 4316"/>
                  <a:gd name="T70" fmla="*/ 556 w 556"/>
                  <a:gd name="T71" fmla="*/ 202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未知"/>
              <p:cNvSpPr>
                <a:spLocks/>
              </p:cNvSpPr>
              <p:nvPr userDrawn="1"/>
            </p:nvSpPr>
            <p:spPr bwMode="auto">
              <a:xfrm>
                <a:off x="3958" y="0"/>
                <a:ext cx="690" cy="4316"/>
              </a:xfrm>
              <a:custGeom>
                <a:avLst/>
                <a:gdLst>
                  <a:gd name="T0" fmla="*/ 688 w 688"/>
                  <a:gd name="T1" fmla="*/ 2086 h 4316"/>
                  <a:gd name="T2" fmla="*/ 670 w 688"/>
                  <a:gd name="T3" fmla="*/ 1810 h 4316"/>
                  <a:gd name="T4" fmla="*/ 634 w 688"/>
                  <a:gd name="T5" fmla="*/ 1541 h 4316"/>
                  <a:gd name="T6" fmla="*/ 574 w 688"/>
                  <a:gd name="T7" fmla="*/ 1271 h 4316"/>
                  <a:gd name="T8" fmla="*/ 497 w 688"/>
                  <a:gd name="T9" fmla="*/ 1007 h 4316"/>
                  <a:gd name="T10" fmla="*/ 401 w 688"/>
                  <a:gd name="T11" fmla="*/ 749 h 4316"/>
                  <a:gd name="T12" fmla="*/ 29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281 w 688"/>
                  <a:gd name="T23" fmla="*/ 492 h 4316"/>
                  <a:gd name="T24" fmla="*/ 389 w 688"/>
                  <a:gd name="T25" fmla="*/ 749 h 4316"/>
                  <a:gd name="T26" fmla="*/ 485 w 688"/>
                  <a:gd name="T27" fmla="*/ 1007 h 4316"/>
                  <a:gd name="T28" fmla="*/ 562 w 688"/>
                  <a:gd name="T29" fmla="*/ 1271 h 4316"/>
                  <a:gd name="T30" fmla="*/ 622 w 688"/>
                  <a:gd name="T31" fmla="*/ 1541 h 4316"/>
                  <a:gd name="T32" fmla="*/ 658 w 688"/>
                  <a:gd name="T33" fmla="*/ 1810 h 4316"/>
                  <a:gd name="T34" fmla="*/ 676 w 688"/>
                  <a:gd name="T35" fmla="*/ 2086 h 4316"/>
                  <a:gd name="T36" fmla="*/ 676 w 688"/>
                  <a:gd name="T37" fmla="*/ 2368 h 4316"/>
                  <a:gd name="T38" fmla="*/ 658 w 688"/>
                  <a:gd name="T39" fmla="*/ 2650 h 4316"/>
                  <a:gd name="T40" fmla="*/ 616 w 688"/>
                  <a:gd name="T41" fmla="*/ 2931 h 4316"/>
                  <a:gd name="T42" fmla="*/ 556 w 688"/>
                  <a:gd name="T43" fmla="*/ 3213 h 4316"/>
                  <a:gd name="T44" fmla="*/ 473 w 688"/>
                  <a:gd name="T45" fmla="*/ 3495 h 4316"/>
                  <a:gd name="T46" fmla="*/ 371 w 688"/>
                  <a:gd name="T47" fmla="*/ 3777 h 4316"/>
                  <a:gd name="T48" fmla="*/ 25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63 w 688"/>
                  <a:gd name="T55" fmla="*/ 4046 h 4316"/>
                  <a:gd name="T56" fmla="*/ 383 w 688"/>
                  <a:gd name="T57" fmla="*/ 3777 h 4316"/>
                  <a:gd name="T58" fmla="*/ 485 w 688"/>
                  <a:gd name="T59" fmla="*/ 3495 h 4316"/>
                  <a:gd name="T60" fmla="*/ 568 w 688"/>
                  <a:gd name="T61" fmla="*/ 3219 h 4316"/>
                  <a:gd name="T62" fmla="*/ 628 w 688"/>
                  <a:gd name="T63" fmla="*/ 2937 h 4316"/>
                  <a:gd name="T64" fmla="*/ 670 w 688"/>
                  <a:gd name="T65" fmla="*/ 2656 h 4316"/>
                  <a:gd name="T66" fmla="*/ 688 w 688"/>
                  <a:gd name="T67" fmla="*/ 2368 h 4316"/>
                  <a:gd name="T68" fmla="*/ 688 w 688"/>
                  <a:gd name="T69" fmla="*/ 2086 h 4316"/>
                  <a:gd name="T70" fmla="*/ 688 w 688"/>
                  <a:gd name="T71" fmla="*/ 208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未知"/>
              <p:cNvSpPr>
                <a:spLocks/>
              </p:cNvSpPr>
              <p:nvPr userDrawn="1"/>
            </p:nvSpPr>
            <p:spPr bwMode="auto">
              <a:xfrm>
                <a:off x="4234" y="0"/>
                <a:ext cx="864" cy="4316"/>
              </a:xfrm>
              <a:custGeom>
                <a:avLst/>
                <a:gdLst>
                  <a:gd name="T0" fmla="*/ 855 w 861"/>
                  <a:gd name="T1" fmla="*/ 2128 h 4316"/>
                  <a:gd name="T2" fmla="*/ 831 w 861"/>
                  <a:gd name="T3" fmla="*/ 1834 h 4316"/>
                  <a:gd name="T4" fmla="*/ 808 w 861"/>
                  <a:gd name="T5" fmla="*/ 1684 h 4316"/>
                  <a:gd name="T6" fmla="*/ 784 w 861"/>
                  <a:gd name="T7" fmla="*/ 1541 h 4316"/>
                  <a:gd name="T8" fmla="*/ 748 w 861"/>
                  <a:gd name="T9" fmla="*/ 1397 h 4316"/>
                  <a:gd name="T10" fmla="*/ 712 w 861"/>
                  <a:gd name="T11" fmla="*/ 1253 h 4316"/>
                  <a:gd name="T12" fmla="*/ 664 w 861"/>
                  <a:gd name="T13" fmla="*/ 1115 h 4316"/>
                  <a:gd name="T14" fmla="*/ 610 w 861"/>
                  <a:gd name="T15" fmla="*/ 977 h 4316"/>
                  <a:gd name="T16" fmla="*/ 491 w 861"/>
                  <a:gd name="T17" fmla="*/ 719 h 4316"/>
                  <a:gd name="T18" fmla="*/ 353 w 861"/>
                  <a:gd name="T19" fmla="*/ 468 h 4316"/>
                  <a:gd name="T20" fmla="*/ 19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180 w 861"/>
                  <a:gd name="T27" fmla="*/ 228 h 4316"/>
                  <a:gd name="T28" fmla="*/ 341 w 861"/>
                  <a:gd name="T29" fmla="*/ 468 h 4316"/>
                  <a:gd name="T30" fmla="*/ 479 w 861"/>
                  <a:gd name="T31" fmla="*/ 719 h 4316"/>
                  <a:gd name="T32" fmla="*/ 598 w 861"/>
                  <a:gd name="T33" fmla="*/ 983 h 4316"/>
                  <a:gd name="T34" fmla="*/ 652 w 861"/>
                  <a:gd name="T35" fmla="*/ 1121 h 4316"/>
                  <a:gd name="T36" fmla="*/ 700 w 861"/>
                  <a:gd name="T37" fmla="*/ 1259 h 4316"/>
                  <a:gd name="T38" fmla="*/ 736 w 861"/>
                  <a:gd name="T39" fmla="*/ 1403 h 4316"/>
                  <a:gd name="T40" fmla="*/ 772 w 861"/>
                  <a:gd name="T41" fmla="*/ 1547 h 4316"/>
                  <a:gd name="T42" fmla="*/ 802 w 861"/>
                  <a:gd name="T43" fmla="*/ 1690 h 4316"/>
                  <a:gd name="T44" fmla="*/ 819 w 861"/>
                  <a:gd name="T45" fmla="*/ 1834 h 4316"/>
                  <a:gd name="T46" fmla="*/ 837 w 861"/>
                  <a:gd name="T47" fmla="*/ 1984 h 4316"/>
                  <a:gd name="T48" fmla="*/ 843 w 861"/>
                  <a:gd name="T49" fmla="*/ 2128 h 4316"/>
                  <a:gd name="T50" fmla="*/ 849 w 861"/>
                  <a:gd name="T51" fmla="*/ 2278 h 4316"/>
                  <a:gd name="T52" fmla="*/ 843 w 861"/>
                  <a:gd name="T53" fmla="*/ 2428 h 4316"/>
                  <a:gd name="T54" fmla="*/ 831 w 861"/>
                  <a:gd name="T55" fmla="*/ 2572 h 4316"/>
                  <a:gd name="T56" fmla="*/ 819 w 861"/>
                  <a:gd name="T57" fmla="*/ 2721 h 4316"/>
                  <a:gd name="T58" fmla="*/ 796 w 861"/>
                  <a:gd name="T59" fmla="*/ 2865 h 4316"/>
                  <a:gd name="T60" fmla="*/ 766 w 861"/>
                  <a:gd name="T61" fmla="*/ 3015 h 4316"/>
                  <a:gd name="T62" fmla="*/ 724 w 861"/>
                  <a:gd name="T63" fmla="*/ 3159 h 4316"/>
                  <a:gd name="T64" fmla="*/ 682 w 861"/>
                  <a:gd name="T65" fmla="*/ 3303 h 4316"/>
                  <a:gd name="T66" fmla="*/ 586 w 861"/>
                  <a:gd name="T67" fmla="*/ 3567 h 4316"/>
                  <a:gd name="T68" fmla="*/ 473 w 861"/>
                  <a:gd name="T69" fmla="*/ 3824 h 4316"/>
                  <a:gd name="T70" fmla="*/ 335 w 861"/>
                  <a:gd name="T71" fmla="*/ 4076 h 4316"/>
                  <a:gd name="T72" fmla="*/ 180 w 861"/>
                  <a:gd name="T73" fmla="*/ 4316 h 4316"/>
                  <a:gd name="T74" fmla="*/ 192 w 861"/>
                  <a:gd name="T75" fmla="*/ 4316 h 4316"/>
                  <a:gd name="T76" fmla="*/ 347 w 861"/>
                  <a:gd name="T77" fmla="*/ 4076 h 4316"/>
                  <a:gd name="T78" fmla="*/ 485 w 861"/>
                  <a:gd name="T79" fmla="*/ 3824 h 4316"/>
                  <a:gd name="T80" fmla="*/ 598 w 861"/>
                  <a:gd name="T81" fmla="*/ 3573 h 4316"/>
                  <a:gd name="T82" fmla="*/ 694 w 861"/>
                  <a:gd name="T83" fmla="*/ 3309 h 4316"/>
                  <a:gd name="T84" fmla="*/ 736 w 861"/>
                  <a:gd name="T85" fmla="*/ 3165 h 4316"/>
                  <a:gd name="T86" fmla="*/ 778 w 861"/>
                  <a:gd name="T87" fmla="*/ 3021 h 4316"/>
                  <a:gd name="T88" fmla="*/ 808 w 861"/>
                  <a:gd name="T89" fmla="*/ 2871 h 4316"/>
                  <a:gd name="T90" fmla="*/ 831 w 861"/>
                  <a:gd name="T91" fmla="*/ 2727 h 4316"/>
                  <a:gd name="T92" fmla="*/ 843 w 861"/>
                  <a:gd name="T93" fmla="*/ 2578 h 4316"/>
                  <a:gd name="T94" fmla="*/ 855 w 861"/>
                  <a:gd name="T95" fmla="*/ 2428 h 4316"/>
                  <a:gd name="T96" fmla="*/ 861 w 861"/>
                  <a:gd name="T97" fmla="*/ 2278 h 4316"/>
                  <a:gd name="T98" fmla="*/ 855 w 861"/>
                  <a:gd name="T99" fmla="*/ 2128 h 4316"/>
                  <a:gd name="T100" fmla="*/ 855 w 861"/>
                  <a:gd name="T101" fmla="*/ 212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未知"/>
              <p:cNvSpPr>
                <a:spLocks/>
              </p:cNvSpPr>
              <p:nvPr userDrawn="1"/>
            </p:nvSpPr>
            <p:spPr bwMode="auto">
              <a:xfrm>
                <a:off x="2111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77 w 149"/>
                  <a:gd name="T9" fmla="*/ 791 h 4316"/>
                  <a:gd name="T10" fmla="*/ 83 w 149"/>
                  <a:gd name="T11" fmla="*/ 671 h 4316"/>
                  <a:gd name="T12" fmla="*/ 95 w 149"/>
                  <a:gd name="T13" fmla="*/ 557 h 4316"/>
                  <a:gd name="T14" fmla="*/ 107 w 149"/>
                  <a:gd name="T15" fmla="*/ 444 h 4316"/>
                  <a:gd name="T16" fmla="*/ 113 w 149"/>
                  <a:gd name="T17" fmla="*/ 342 h 4316"/>
                  <a:gd name="T18" fmla="*/ 125 w 149"/>
                  <a:gd name="T19" fmla="*/ 246 h 4316"/>
                  <a:gd name="T20" fmla="*/ 131 w 149"/>
                  <a:gd name="T21" fmla="*/ 156 h 4316"/>
                  <a:gd name="T22" fmla="*/ 143 w 149"/>
                  <a:gd name="T23" fmla="*/ 72 h 4316"/>
                  <a:gd name="T24" fmla="*/ 149 w 149"/>
                  <a:gd name="T25" fmla="*/ 0 h 4316"/>
                  <a:gd name="T26" fmla="*/ 137 w 149"/>
                  <a:gd name="T27" fmla="*/ 0 h 4316"/>
                  <a:gd name="T28" fmla="*/ 131 w 149"/>
                  <a:gd name="T29" fmla="*/ 72 h 4316"/>
                  <a:gd name="T30" fmla="*/ 119 w 149"/>
                  <a:gd name="T31" fmla="*/ 156 h 4316"/>
                  <a:gd name="T32" fmla="*/ 113 w 149"/>
                  <a:gd name="T33" fmla="*/ 246 h 4316"/>
                  <a:gd name="T34" fmla="*/ 101 w 149"/>
                  <a:gd name="T35" fmla="*/ 342 h 4316"/>
                  <a:gd name="T36" fmla="*/ 95 w 149"/>
                  <a:gd name="T37" fmla="*/ 444 h 4316"/>
                  <a:gd name="T38" fmla="*/ 8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89 w 149"/>
                  <a:gd name="T65" fmla="*/ 4058 h 4316"/>
                  <a:gd name="T66" fmla="*/ 125 w 149"/>
                  <a:gd name="T67" fmla="*/ 4316 h 4316"/>
                  <a:gd name="T68" fmla="*/ 137 w 149"/>
                  <a:gd name="T69" fmla="*/ 4316 h 4316"/>
                  <a:gd name="T70" fmla="*/ 10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未知"/>
              <p:cNvSpPr>
                <a:spLocks/>
              </p:cNvSpPr>
              <p:nvPr userDrawn="1"/>
            </p:nvSpPr>
            <p:spPr bwMode="auto">
              <a:xfrm>
                <a:off x="1679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62 w 299"/>
                  <a:gd name="T11" fmla="*/ 641 h 4316"/>
                  <a:gd name="T12" fmla="*/ 209 w 299"/>
                  <a:gd name="T13" fmla="*/ 408 h 4316"/>
                  <a:gd name="T14" fmla="*/ 251 w 299"/>
                  <a:gd name="T15" fmla="*/ 192 h 4316"/>
                  <a:gd name="T16" fmla="*/ 299 w 299"/>
                  <a:gd name="T17" fmla="*/ 0 h 4316"/>
                  <a:gd name="T18" fmla="*/ 287 w 299"/>
                  <a:gd name="T19" fmla="*/ 0 h 4316"/>
                  <a:gd name="T20" fmla="*/ 239 w 299"/>
                  <a:gd name="T21" fmla="*/ 192 h 4316"/>
                  <a:gd name="T22" fmla="*/ 198 w 299"/>
                  <a:gd name="T23" fmla="*/ 408 h 4316"/>
                  <a:gd name="T24" fmla="*/ 15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03 w 299"/>
                  <a:gd name="T49" fmla="*/ 4064 h 4316"/>
                  <a:gd name="T50" fmla="*/ 275 w 299"/>
                  <a:gd name="T51" fmla="*/ 4316 h 4316"/>
                  <a:gd name="T52" fmla="*/ 287 w 299"/>
                  <a:gd name="T53" fmla="*/ 4316 h 4316"/>
                  <a:gd name="T54" fmla="*/ 215 w 299"/>
                  <a:gd name="T55" fmla="*/ 4064 h 4316"/>
                  <a:gd name="T56" fmla="*/ 15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未知"/>
              <p:cNvSpPr>
                <a:spLocks/>
              </p:cNvSpPr>
              <p:nvPr userDrawn="1"/>
            </p:nvSpPr>
            <p:spPr bwMode="auto">
              <a:xfrm>
                <a:off x="1278" y="0"/>
                <a:ext cx="425" cy="4316"/>
              </a:xfrm>
              <a:custGeom>
                <a:avLst/>
                <a:gdLst>
                  <a:gd name="T0" fmla="*/ 424 w 424"/>
                  <a:gd name="T1" fmla="*/ 0 h 4316"/>
                  <a:gd name="T2" fmla="*/ 412 w 424"/>
                  <a:gd name="T3" fmla="*/ 0 h 4316"/>
                  <a:gd name="T4" fmla="*/ 316 w 424"/>
                  <a:gd name="T5" fmla="*/ 222 h 4316"/>
                  <a:gd name="T6" fmla="*/ 23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69 w 424"/>
                  <a:gd name="T33" fmla="*/ 4058 h 4316"/>
                  <a:gd name="T34" fmla="*/ 346 w 424"/>
                  <a:gd name="T35" fmla="*/ 4316 h 4316"/>
                  <a:gd name="T36" fmla="*/ 358 w 424"/>
                  <a:gd name="T37" fmla="*/ 4316 h 4316"/>
                  <a:gd name="T38" fmla="*/ 28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45 w 424"/>
                  <a:gd name="T65" fmla="*/ 462 h 4316"/>
                  <a:gd name="T66" fmla="*/ 328 w 424"/>
                  <a:gd name="T67" fmla="*/ 222 h 4316"/>
                  <a:gd name="T68" fmla="*/ 424 w 424"/>
                  <a:gd name="T69" fmla="*/ 0 h 4316"/>
                  <a:gd name="T70" fmla="*/ 424 w 424"/>
                  <a:gd name="T7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未知"/>
              <p:cNvSpPr>
                <a:spLocks/>
              </p:cNvSpPr>
              <p:nvPr userDrawn="1"/>
            </p:nvSpPr>
            <p:spPr bwMode="auto">
              <a:xfrm>
                <a:off x="840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35 w 574"/>
                  <a:gd name="T13" fmla="*/ 480 h 4316"/>
                  <a:gd name="T14" fmla="*/ 449 w 574"/>
                  <a:gd name="T15" fmla="*/ 234 h 4316"/>
                  <a:gd name="T16" fmla="*/ 574 w 574"/>
                  <a:gd name="T17" fmla="*/ 0 h 4316"/>
                  <a:gd name="T18" fmla="*/ 562 w 574"/>
                  <a:gd name="T19" fmla="*/ 0 h 4316"/>
                  <a:gd name="T20" fmla="*/ 437 w 574"/>
                  <a:gd name="T21" fmla="*/ 234 h 4316"/>
                  <a:gd name="T22" fmla="*/ 32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371 w 574"/>
                  <a:gd name="T49" fmla="*/ 4070 h 4316"/>
                  <a:gd name="T50" fmla="*/ 484 w 574"/>
                  <a:gd name="T51" fmla="*/ 4316 h 4316"/>
                  <a:gd name="T52" fmla="*/ 496 w 574"/>
                  <a:gd name="T53" fmla="*/ 4316 h 4316"/>
                  <a:gd name="T54" fmla="*/ 383 w 574"/>
                  <a:gd name="T55" fmla="*/ 4070 h 4316"/>
                  <a:gd name="T56" fmla="*/ 28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未知"/>
              <p:cNvSpPr>
                <a:spLocks/>
              </p:cNvSpPr>
              <p:nvPr userDrawn="1"/>
            </p:nvSpPr>
            <p:spPr bwMode="auto">
              <a:xfrm>
                <a:off x="414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15 w 735"/>
                  <a:gd name="T9" fmla="*/ 941 h 4316"/>
                  <a:gd name="T10" fmla="*/ 316 w 735"/>
                  <a:gd name="T11" fmla="*/ 689 h 4316"/>
                  <a:gd name="T12" fmla="*/ 442 w 735"/>
                  <a:gd name="T13" fmla="*/ 444 h 4316"/>
                  <a:gd name="T14" fmla="*/ 580 w 735"/>
                  <a:gd name="T15" fmla="*/ 216 h 4316"/>
                  <a:gd name="T16" fmla="*/ 735 w 735"/>
                  <a:gd name="T17" fmla="*/ 0 h 4316"/>
                  <a:gd name="T18" fmla="*/ 723 w 735"/>
                  <a:gd name="T19" fmla="*/ 0 h 4316"/>
                  <a:gd name="T20" fmla="*/ 568 w 735"/>
                  <a:gd name="T21" fmla="*/ 210 h 4316"/>
                  <a:gd name="T22" fmla="*/ 430 w 735"/>
                  <a:gd name="T23" fmla="*/ 438 h 4316"/>
                  <a:gd name="T24" fmla="*/ 311 w 735"/>
                  <a:gd name="T25" fmla="*/ 683 h 4316"/>
                  <a:gd name="T26" fmla="*/ 20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27 w 735"/>
                  <a:gd name="T45" fmla="*/ 3573 h 4316"/>
                  <a:gd name="T46" fmla="*/ 316 w 735"/>
                  <a:gd name="T47" fmla="*/ 3824 h 4316"/>
                  <a:gd name="T48" fmla="*/ 424 w 735"/>
                  <a:gd name="T49" fmla="*/ 4076 h 4316"/>
                  <a:gd name="T50" fmla="*/ 544 w 735"/>
                  <a:gd name="T51" fmla="*/ 4316 h 4316"/>
                  <a:gd name="T52" fmla="*/ 556 w 735"/>
                  <a:gd name="T53" fmla="*/ 4316 h 4316"/>
                  <a:gd name="T54" fmla="*/ 436 w 735"/>
                  <a:gd name="T55" fmla="*/ 4076 h 4316"/>
                  <a:gd name="T56" fmla="*/ 328 w 735"/>
                  <a:gd name="T57" fmla="*/ 3824 h 4316"/>
                  <a:gd name="T58" fmla="*/ 23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61 w 837"/>
                  <a:gd name="T7" fmla="*/ 1235 h 4316"/>
                  <a:gd name="T8" fmla="*/ 251 w 837"/>
                  <a:gd name="T9" fmla="*/ 995 h 4316"/>
                  <a:gd name="T10" fmla="*/ 365 w 837"/>
                  <a:gd name="T11" fmla="*/ 755 h 4316"/>
                  <a:gd name="T12" fmla="*/ 496 w 837"/>
                  <a:gd name="T13" fmla="*/ 510 h 4316"/>
                  <a:gd name="T14" fmla="*/ 658 w 837"/>
                  <a:gd name="T15" fmla="*/ 258 h 4316"/>
                  <a:gd name="T16" fmla="*/ 741 w 837"/>
                  <a:gd name="T17" fmla="*/ 132 h 4316"/>
                  <a:gd name="T18" fmla="*/ 837 w 837"/>
                  <a:gd name="T19" fmla="*/ 0 h 4316"/>
                  <a:gd name="T20" fmla="*/ 825 w 837"/>
                  <a:gd name="T21" fmla="*/ 0 h 4316"/>
                  <a:gd name="T22" fmla="*/ 729 w 837"/>
                  <a:gd name="T23" fmla="*/ 132 h 4316"/>
                  <a:gd name="T24" fmla="*/ 640 w 837"/>
                  <a:gd name="T25" fmla="*/ 258 h 4316"/>
                  <a:gd name="T26" fmla="*/ 562 w 837"/>
                  <a:gd name="T27" fmla="*/ 384 h 4316"/>
                  <a:gd name="T28" fmla="*/ 484 w 837"/>
                  <a:gd name="T29" fmla="*/ 510 h 4316"/>
                  <a:gd name="T30" fmla="*/ 353 w 837"/>
                  <a:gd name="T31" fmla="*/ 755 h 4316"/>
                  <a:gd name="T32" fmla="*/ 239 w 837"/>
                  <a:gd name="T33" fmla="*/ 995 h 4316"/>
                  <a:gd name="T34" fmla="*/ 15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50 w 837"/>
                  <a:gd name="T51" fmla="*/ 3171 h 4316"/>
                  <a:gd name="T52" fmla="*/ 197 w 837"/>
                  <a:gd name="T53" fmla="*/ 3321 h 4316"/>
                  <a:gd name="T54" fmla="*/ 245 w 837"/>
                  <a:gd name="T55" fmla="*/ 3477 h 4316"/>
                  <a:gd name="T56" fmla="*/ 305 w 837"/>
                  <a:gd name="T57" fmla="*/ 3639 h 4316"/>
                  <a:gd name="T58" fmla="*/ 365 w 837"/>
                  <a:gd name="T59" fmla="*/ 3800 h 4316"/>
                  <a:gd name="T60" fmla="*/ 437 w 837"/>
                  <a:gd name="T61" fmla="*/ 3968 h 4316"/>
                  <a:gd name="T62" fmla="*/ 508 w 837"/>
                  <a:gd name="T63" fmla="*/ 4136 h 4316"/>
                  <a:gd name="T64" fmla="*/ 592 w 837"/>
                  <a:gd name="T65" fmla="*/ 4316 h 4316"/>
                  <a:gd name="T66" fmla="*/ 604 w 837"/>
                  <a:gd name="T67" fmla="*/ 4316 h 4316"/>
                  <a:gd name="T68" fmla="*/ 520 w 837"/>
                  <a:gd name="T69" fmla="*/ 4136 h 4316"/>
                  <a:gd name="T70" fmla="*/ 448 w 837"/>
                  <a:gd name="T71" fmla="*/ 3968 h 4316"/>
                  <a:gd name="T72" fmla="*/ 377 w 837"/>
                  <a:gd name="T73" fmla="*/ 3800 h 4316"/>
                  <a:gd name="T74" fmla="*/ 317 w 837"/>
                  <a:gd name="T75" fmla="*/ 3639 h 4316"/>
                  <a:gd name="T76" fmla="*/ 257 w 837"/>
                  <a:gd name="T77" fmla="*/ 3477 h 4316"/>
                  <a:gd name="T78" fmla="*/ 209 w 837"/>
                  <a:gd name="T79" fmla="*/ 3327 h 4316"/>
                  <a:gd name="T80" fmla="*/ 16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61 w 604"/>
                <a:gd name="T7" fmla="*/ 576 h 1415"/>
                <a:gd name="T8" fmla="*/ 227 w 604"/>
                <a:gd name="T9" fmla="*/ 744 h 1415"/>
                <a:gd name="T10" fmla="*/ 305 w 604"/>
                <a:gd name="T11" fmla="*/ 917 h 1415"/>
                <a:gd name="T12" fmla="*/ 389 w 604"/>
                <a:gd name="T13" fmla="*/ 1085 h 1415"/>
                <a:gd name="T14" fmla="*/ 484 w 604"/>
                <a:gd name="T15" fmla="*/ 1253 h 1415"/>
                <a:gd name="T16" fmla="*/ 586 w 604"/>
                <a:gd name="T17" fmla="*/ 1415 h 1415"/>
                <a:gd name="T18" fmla="*/ 604 w 604"/>
                <a:gd name="T19" fmla="*/ 1415 h 1415"/>
                <a:gd name="T20" fmla="*/ 496 w 604"/>
                <a:gd name="T21" fmla="*/ 1247 h 1415"/>
                <a:gd name="T22" fmla="*/ 401 w 604"/>
                <a:gd name="T23" fmla="*/ 1073 h 1415"/>
                <a:gd name="T24" fmla="*/ 311 w 604"/>
                <a:gd name="T25" fmla="*/ 899 h 1415"/>
                <a:gd name="T26" fmla="*/ 233 w 604"/>
                <a:gd name="T27" fmla="*/ 720 h 1415"/>
                <a:gd name="T28" fmla="*/ 16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15 w 227"/>
                <a:gd name="T5" fmla="*/ 426 h 426"/>
                <a:gd name="T6" fmla="*/ 227 w 227"/>
                <a:gd name="T7" fmla="*/ 426 h 426"/>
                <a:gd name="T8" fmla="*/ 167 w 227"/>
                <a:gd name="T9" fmla="*/ 330 h 426"/>
                <a:gd name="T10" fmla="*/ 11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981 w 981"/>
                <a:gd name="T1" fmla="*/ 1786 h 1786"/>
                <a:gd name="T2" fmla="*/ 981 w 981"/>
                <a:gd name="T3" fmla="*/ 1720 h 1786"/>
                <a:gd name="T4" fmla="*/ 969 w 981"/>
                <a:gd name="T5" fmla="*/ 1666 h 1786"/>
                <a:gd name="T6" fmla="*/ 957 w 981"/>
                <a:gd name="T7" fmla="*/ 1613 h 1786"/>
                <a:gd name="T8" fmla="*/ 921 w 981"/>
                <a:gd name="T9" fmla="*/ 1487 h 1786"/>
                <a:gd name="T10" fmla="*/ 885 w 981"/>
                <a:gd name="T11" fmla="*/ 1361 h 1786"/>
                <a:gd name="T12" fmla="*/ 796 w 981"/>
                <a:gd name="T13" fmla="*/ 1121 h 1786"/>
                <a:gd name="T14" fmla="*/ 682 w 981"/>
                <a:gd name="T15" fmla="*/ 899 h 1786"/>
                <a:gd name="T16" fmla="*/ 562 w 981"/>
                <a:gd name="T17" fmla="*/ 689 h 1786"/>
                <a:gd name="T18" fmla="*/ 431 w 981"/>
                <a:gd name="T19" fmla="*/ 498 h 1786"/>
                <a:gd name="T20" fmla="*/ 29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275 w 981"/>
                <a:gd name="T31" fmla="*/ 318 h 1786"/>
                <a:gd name="T32" fmla="*/ 413 w 981"/>
                <a:gd name="T33" fmla="*/ 498 h 1786"/>
                <a:gd name="T34" fmla="*/ 545 w 981"/>
                <a:gd name="T35" fmla="*/ 689 h 1786"/>
                <a:gd name="T36" fmla="*/ 670 w 981"/>
                <a:gd name="T37" fmla="*/ 899 h 1786"/>
                <a:gd name="T38" fmla="*/ 778 w 981"/>
                <a:gd name="T39" fmla="*/ 1121 h 1786"/>
                <a:gd name="T40" fmla="*/ 873 w 981"/>
                <a:gd name="T41" fmla="*/ 1361 h 1786"/>
                <a:gd name="T42" fmla="*/ 909 w 981"/>
                <a:gd name="T43" fmla="*/ 1487 h 1786"/>
                <a:gd name="T44" fmla="*/ 945 w 981"/>
                <a:gd name="T45" fmla="*/ 1619 h 1786"/>
                <a:gd name="T46" fmla="*/ 963 w 981"/>
                <a:gd name="T47" fmla="*/ 1702 h 1786"/>
                <a:gd name="T48" fmla="*/ 981 w 981"/>
                <a:gd name="T49" fmla="*/ 1786 h 1786"/>
                <a:gd name="T50" fmla="*/ 981 w 981"/>
                <a:gd name="T5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21 w 717"/>
                <a:gd name="T1" fmla="*/ 845 h 845"/>
                <a:gd name="T2" fmla="*/ 721 w 717"/>
                <a:gd name="T3" fmla="*/ 821 h 845"/>
                <a:gd name="T4" fmla="*/ 578 w 717"/>
                <a:gd name="T5" fmla="*/ 605 h 845"/>
                <a:gd name="T6" fmla="*/ 408 w 717"/>
                <a:gd name="T7" fmla="*/ 396 h 845"/>
                <a:gd name="T8" fmla="*/ 223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1 w 717"/>
                <a:gd name="T15" fmla="*/ 198 h 845"/>
                <a:gd name="T16" fmla="*/ 402 w 717"/>
                <a:gd name="T17" fmla="*/ 408 h 845"/>
                <a:gd name="T18" fmla="*/ 572 w 717"/>
                <a:gd name="T19" fmla="*/ 623 h 845"/>
                <a:gd name="T20" fmla="*/ 721 w 717"/>
                <a:gd name="T21" fmla="*/ 845 h 845"/>
                <a:gd name="T22" fmla="*/ 721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09 w 407"/>
                <a:gd name="T1" fmla="*/ 414 h 414"/>
                <a:gd name="T2" fmla="*/ 409 w 407"/>
                <a:gd name="T3" fmla="*/ 396 h 414"/>
                <a:gd name="T4" fmla="*/ 224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8 w 407"/>
                <a:gd name="T13" fmla="*/ 204 h 414"/>
                <a:gd name="T14" fmla="*/ 409 w 407"/>
                <a:gd name="T15" fmla="*/ 414 h 414"/>
                <a:gd name="T16" fmla="*/ 409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15 w 855"/>
                <a:gd name="T9" fmla="*/ 827 h 1409"/>
                <a:gd name="T10" fmla="*/ 311 w 855"/>
                <a:gd name="T11" fmla="*/ 647 h 1409"/>
                <a:gd name="T12" fmla="*/ 431 w 855"/>
                <a:gd name="T13" fmla="*/ 474 h 1409"/>
                <a:gd name="T14" fmla="*/ 556 w 855"/>
                <a:gd name="T15" fmla="*/ 312 h 1409"/>
                <a:gd name="T16" fmla="*/ 700 w 855"/>
                <a:gd name="T17" fmla="*/ 150 h 1409"/>
                <a:gd name="T18" fmla="*/ 855 w 855"/>
                <a:gd name="T19" fmla="*/ 0 h 1409"/>
                <a:gd name="T20" fmla="*/ 837 w 855"/>
                <a:gd name="T21" fmla="*/ 0 h 1409"/>
                <a:gd name="T22" fmla="*/ 688 w 855"/>
                <a:gd name="T23" fmla="*/ 144 h 1409"/>
                <a:gd name="T24" fmla="*/ 550 w 855"/>
                <a:gd name="T25" fmla="*/ 300 h 1409"/>
                <a:gd name="T26" fmla="*/ 425 w 855"/>
                <a:gd name="T27" fmla="*/ 462 h 1409"/>
                <a:gd name="T28" fmla="*/ 311 w 855"/>
                <a:gd name="T29" fmla="*/ 629 h 1409"/>
                <a:gd name="T30" fmla="*/ 21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590 w 586"/>
                <a:gd name="T1" fmla="*/ 0 h 599"/>
                <a:gd name="T2" fmla="*/ 572 w 586"/>
                <a:gd name="T3" fmla="*/ 0 h 599"/>
                <a:gd name="T4" fmla="*/ 409 w 586"/>
                <a:gd name="T5" fmla="*/ 132 h 599"/>
                <a:gd name="T6" fmla="*/ 259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59 w 586"/>
                <a:gd name="T17" fmla="*/ 282 h 599"/>
                <a:gd name="T18" fmla="*/ 415 w 586"/>
                <a:gd name="T19" fmla="*/ 138 h 599"/>
                <a:gd name="T20" fmla="*/ 590 w 586"/>
                <a:gd name="T21" fmla="*/ 0 h 599"/>
                <a:gd name="T22" fmla="*/ 590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71 w 269"/>
                <a:gd name="T1" fmla="*/ 0 h 252"/>
                <a:gd name="T2" fmla="*/ 253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1 w 269"/>
                <a:gd name="T15" fmla="*/ 0 h 252"/>
                <a:gd name="T16" fmla="*/ 271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8"/>
            <p:cNvSpPr>
              <a:spLocks noChangeShapeType="1"/>
            </p:cNvSpPr>
            <p:nvPr/>
          </p:nvSpPr>
          <p:spPr bwMode="auto">
            <a:xfrm>
              <a:off x="0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0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30"/>
            <p:cNvSpPr>
              <a:spLocks noChangeShapeType="1"/>
            </p:cNvSpPr>
            <p:nvPr/>
          </p:nvSpPr>
          <p:spPr bwMode="auto">
            <a:xfrm>
              <a:off x="0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0" y="392"/>
              <a:ext cx="5758" cy="1571"/>
              <a:chOff x="0" y="0"/>
              <a:chExt cx="5758" cy="1571"/>
            </a:xfrm>
          </p:grpSpPr>
          <p:sp>
            <p:nvSpPr>
              <p:cNvPr id="23" name="Line 32"/>
              <p:cNvSpPr>
                <a:spLocks noChangeShapeType="1"/>
              </p:cNvSpPr>
              <p:nvPr userDrawn="1"/>
            </p:nvSpPr>
            <p:spPr bwMode="auto">
              <a:xfrm>
                <a:off x="0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33"/>
              <p:cNvSpPr>
                <a:spLocks noChangeShapeType="1"/>
              </p:cNvSpPr>
              <p:nvPr userDrawn="1"/>
            </p:nvSpPr>
            <p:spPr bwMode="auto">
              <a:xfrm>
                <a:off x="0" y="1571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4"/>
              <p:cNvSpPr>
                <a:spLocks noChangeShapeType="1"/>
              </p:cNvSpPr>
              <p:nvPr userDrawn="1"/>
            </p:nvSpPr>
            <p:spPr bwMode="auto">
              <a:xfrm>
                <a:off x="0" y="1178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35"/>
              <p:cNvSpPr>
                <a:spLocks noChangeShapeType="1"/>
              </p:cNvSpPr>
              <p:nvPr userDrawn="1"/>
            </p:nvSpPr>
            <p:spPr bwMode="auto">
              <a:xfrm>
                <a:off x="0" y="785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36"/>
              <p:cNvSpPr>
                <a:spLocks noChangeShapeType="1"/>
              </p:cNvSpPr>
              <p:nvPr userDrawn="1"/>
            </p:nvSpPr>
            <p:spPr bwMode="auto">
              <a:xfrm>
                <a:off x="0" y="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Line 37"/>
            <p:cNvSpPr>
              <a:spLocks noChangeShapeType="1"/>
            </p:cNvSpPr>
            <p:nvPr/>
          </p:nvSpPr>
          <p:spPr bwMode="auto">
            <a:xfrm>
              <a:off x="0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>
              <a:off x="0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Rectangle 44"/>
          <p:cNvSpPr>
            <a:spLocks noChangeArrowheads="1"/>
          </p:cNvSpPr>
          <p:nvPr userDrawn="1"/>
        </p:nvSpPr>
        <p:spPr bwMode="auto">
          <a:xfrm>
            <a:off x="1219200" y="11430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Rectangle 45"/>
          <p:cNvSpPr>
            <a:spLocks noChangeArrowheads="1"/>
          </p:cNvSpPr>
          <p:nvPr userDrawn="1"/>
        </p:nvSpPr>
        <p:spPr bwMode="auto">
          <a:xfrm>
            <a:off x="1676400" y="1905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87" name="Rectangle 3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88" name="Rectangle 4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43" name="Rectangle 41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4" name="Rectangle 4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5" name="Rectangle 4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AA595-D6AD-4D82-96BD-70C2BD87719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465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8D31D2-7B4E-41F0-8A42-66A2C2A99B7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74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875183-B046-422D-AFC1-C8B6DAA892C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36041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0BD75-CFCB-43D8-B076-44067FDF78F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43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200C5-4C21-41B4-9289-26C9BF4DD2F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960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67FBA-2DAF-46AD-A724-529CBBA800A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911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D3ABC9-2A00-4873-A9C9-F52029C35E8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499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46258-3BC5-416A-AF3F-635E626B144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889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759810-DFF5-40F1-967E-C26DCCED38C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410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420EC4-3CD4-4BEB-ABEE-2A7141AF9AD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206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85B89-B096-4987-8D84-B7E8DCCDC07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043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F52A6E-0D96-421F-A2EE-D6EE0944CAC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337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bg1"/>
            </a:gs>
            <a:gs pos="100000">
              <a:srgbClr val="0028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0" y="0"/>
            <a:chExt cx="5763" cy="4316"/>
          </a:xfrm>
        </p:grpSpPr>
        <p:sp>
          <p:nvSpPr>
            <p:cNvPr id="1027" name="未知"/>
            <p:cNvSpPr>
              <a:spLocks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17 w 717"/>
                <a:gd name="T1" fmla="*/ 72 h 1690"/>
                <a:gd name="T2" fmla="*/ 717 w 717"/>
                <a:gd name="T3" fmla="*/ 0 h 1690"/>
                <a:gd name="T4" fmla="*/ 699 w 717"/>
                <a:gd name="T5" fmla="*/ 101 h 1690"/>
                <a:gd name="T6" fmla="*/ 675 w 717"/>
                <a:gd name="T7" fmla="*/ 209 h 1690"/>
                <a:gd name="T8" fmla="*/ 627 w 717"/>
                <a:gd name="T9" fmla="*/ 389 h 1690"/>
                <a:gd name="T10" fmla="*/ 574 w 717"/>
                <a:gd name="T11" fmla="*/ 569 h 1690"/>
                <a:gd name="T12" fmla="*/ 502 w 717"/>
                <a:gd name="T13" fmla="*/ 749 h 1690"/>
                <a:gd name="T14" fmla="*/ 424 w 717"/>
                <a:gd name="T15" fmla="*/ 935 h 1690"/>
                <a:gd name="T16" fmla="*/ 334 w 717"/>
                <a:gd name="T17" fmla="*/ 1121 h 1690"/>
                <a:gd name="T18" fmla="*/ 23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45 w 717"/>
                <a:gd name="T29" fmla="*/ 1312 h 1690"/>
                <a:gd name="T30" fmla="*/ 346 w 717"/>
                <a:gd name="T31" fmla="*/ 1121 h 1690"/>
                <a:gd name="T32" fmla="*/ 436 w 717"/>
                <a:gd name="T33" fmla="*/ 935 h 1690"/>
                <a:gd name="T34" fmla="*/ 514 w 717"/>
                <a:gd name="T35" fmla="*/ 749 h 1690"/>
                <a:gd name="T36" fmla="*/ 585 w 717"/>
                <a:gd name="T37" fmla="*/ 569 h 1690"/>
                <a:gd name="T38" fmla="*/ 639 w 717"/>
                <a:gd name="T39" fmla="*/ 389 h 1690"/>
                <a:gd name="T40" fmla="*/ 687 w 717"/>
                <a:gd name="T41" fmla="*/ 209 h 1690"/>
                <a:gd name="T42" fmla="*/ 705 w 717"/>
                <a:gd name="T43" fmla="*/ 143 h 1690"/>
                <a:gd name="T44" fmla="*/ 717 w 717"/>
                <a:gd name="T45" fmla="*/ 72 h 1690"/>
                <a:gd name="T46" fmla="*/ 717 w 717"/>
                <a:gd name="T47" fmla="*/ 72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8" name="未知"/>
            <p:cNvSpPr>
              <a:spLocks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377 w 377"/>
                <a:gd name="T1" fmla="*/ 0 h 522"/>
                <a:gd name="T2" fmla="*/ 293 w 377"/>
                <a:gd name="T3" fmla="*/ 132 h 522"/>
                <a:gd name="T4" fmla="*/ 20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04 w 377"/>
                <a:gd name="T15" fmla="*/ 282 h 522"/>
                <a:gd name="T16" fmla="*/ 377 w 377"/>
                <a:gd name="T17" fmla="*/ 24 h 522"/>
                <a:gd name="T18" fmla="*/ 377 w 377"/>
                <a:gd name="T19" fmla="*/ 0 h 522"/>
                <a:gd name="T20" fmla="*/ 377 w 377"/>
                <a:gd name="T2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9" name="未知"/>
            <p:cNvSpPr>
              <a:spLocks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37" name="Group 6"/>
            <p:cNvGrpSpPr>
              <a:grpSpLocks/>
            </p:cNvGrpSpPr>
            <p:nvPr/>
          </p:nvGrpSpPr>
          <p:grpSpPr bwMode="auto">
            <a:xfrm>
              <a:off x="287" y="0"/>
              <a:ext cx="5098" cy="4316"/>
              <a:chOff x="0" y="0"/>
              <a:chExt cx="5098" cy="4316"/>
            </a:xfrm>
          </p:grpSpPr>
          <p:sp>
            <p:nvSpPr>
              <p:cNvPr id="1031" name="未知"/>
              <p:cNvSpPr>
                <a:spLocks/>
              </p:cNvSpPr>
              <p:nvPr userDrawn="1"/>
            </p:nvSpPr>
            <p:spPr bwMode="auto">
              <a:xfrm>
                <a:off x="2501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" name="未知"/>
              <p:cNvSpPr>
                <a:spLocks/>
              </p:cNvSpPr>
              <p:nvPr userDrawn="1"/>
            </p:nvSpPr>
            <p:spPr bwMode="auto">
              <a:xfrm>
                <a:off x="2801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" name="未知"/>
              <p:cNvSpPr>
                <a:spLocks/>
              </p:cNvSpPr>
              <p:nvPr userDrawn="1"/>
            </p:nvSpPr>
            <p:spPr bwMode="auto">
              <a:xfrm>
                <a:off x="3070" y="0"/>
                <a:ext cx="337" cy="4316"/>
              </a:xfrm>
              <a:custGeom>
                <a:avLst/>
                <a:gdLst>
                  <a:gd name="T0" fmla="*/ 329 w 335"/>
                  <a:gd name="T1" fmla="*/ 2014 h 4316"/>
                  <a:gd name="T2" fmla="*/ 317 w 335"/>
                  <a:gd name="T3" fmla="*/ 1726 h 4316"/>
                  <a:gd name="T4" fmla="*/ 293 w 335"/>
                  <a:gd name="T5" fmla="*/ 1445 h 4316"/>
                  <a:gd name="T6" fmla="*/ 263 w 335"/>
                  <a:gd name="T7" fmla="*/ 1175 h 4316"/>
                  <a:gd name="T8" fmla="*/ 228 w 335"/>
                  <a:gd name="T9" fmla="*/ 917 h 4316"/>
                  <a:gd name="T10" fmla="*/ 186 w 335"/>
                  <a:gd name="T11" fmla="*/ 665 h 4316"/>
                  <a:gd name="T12" fmla="*/ 13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20 w 335"/>
                  <a:gd name="T23" fmla="*/ 432 h 4316"/>
                  <a:gd name="T24" fmla="*/ 174 w 335"/>
                  <a:gd name="T25" fmla="*/ 665 h 4316"/>
                  <a:gd name="T26" fmla="*/ 216 w 335"/>
                  <a:gd name="T27" fmla="*/ 917 h 4316"/>
                  <a:gd name="T28" fmla="*/ 251 w 335"/>
                  <a:gd name="T29" fmla="*/ 1175 h 4316"/>
                  <a:gd name="T30" fmla="*/ 281 w 335"/>
                  <a:gd name="T31" fmla="*/ 1445 h 4316"/>
                  <a:gd name="T32" fmla="*/ 305 w 335"/>
                  <a:gd name="T33" fmla="*/ 1726 h 4316"/>
                  <a:gd name="T34" fmla="*/ 317 w 335"/>
                  <a:gd name="T35" fmla="*/ 2014 h 4316"/>
                  <a:gd name="T36" fmla="*/ 323 w 335"/>
                  <a:gd name="T37" fmla="*/ 2314 h 4316"/>
                  <a:gd name="T38" fmla="*/ 317 w 335"/>
                  <a:gd name="T39" fmla="*/ 2608 h 4316"/>
                  <a:gd name="T40" fmla="*/ 305 w 335"/>
                  <a:gd name="T41" fmla="*/ 2907 h 4316"/>
                  <a:gd name="T42" fmla="*/ 281 w 335"/>
                  <a:gd name="T43" fmla="*/ 3201 h 4316"/>
                  <a:gd name="T44" fmla="*/ 257 w 335"/>
                  <a:gd name="T45" fmla="*/ 3489 h 4316"/>
                  <a:gd name="T46" fmla="*/ 216 w 335"/>
                  <a:gd name="T47" fmla="*/ 3777 h 4316"/>
                  <a:gd name="T48" fmla="*/ 174 w 335"/>
                  <a:gd name="T49" fmla="*/ 4052 h 4316"/>
                  <a:gd name="T50" fmla="*/ 120 w 335"/>
                  <a:gd name="T51" fmla="*/ 4316 h 4316"/>
                  <a:gd name="T52" fmla="*/ 132 w 335"/>
                  <a:gd name="T53" fmla="*/ 4316 h 4316"/>
                  <a:gd name="T54" fmla="*/ 186 w 335"/>
                  <a:gd name="T55" fmla="*/ 4052 h 4316"/>
                  <a:gd name="T56" fmla="*/ 228 w 335"/>
                  <a:gd name="T57" fmla="*/ 3777 h 4316"/>
                  <a:gd name="T58" fmla="*/ 269 w 335"/>
                  <a:gd name="T59" fmla="*/ 3489 h 4316"/>
                  <a:gd name="T60" fmla="*/ 293 w 335"/>
                  <a:gd name="T61" fmla="*/ 3201 h 4316"/>
                  <a:gd name="T62" fmla="*/ 317 w 335"/>
                  <a:gd name="T63" fmla="*/ 2907 h 4316"/>
                  <a:gd name="T64" fmla="*/ 329 w 335"/>
                  <a:gd name="T65" fmla="*/ 2608 h 4316"/>
                  <a:gd name="T66" fmla="*/ 335 w 335"/>
                  <a:gd name="T67" fmla="*/ 2314 h 4316"/>
                  <a:gd name="T68" fmla="*/ 329 w 335"/>
                  <a:gd name="T69" fmla="*/ 2014 h 4316"/>
                  <a:gd name="T70" fmla="*/ 329 w 335"/>
                  <a:gd name="T71" fmla="*/ 201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4" name="未知"/>
              <p:cNvSpPr>
                <a:spLocks/>
              </p:cNvSpPr>
              <p:nvPr userDrawn="1"/>
            </p:nvSpPr>
            <p:spPr bwMode="auto">
              <a:xfrm>
                <a:off x="3388" y="0"/>
                <a:ext cx="427" cy="4316"/>
              </a:xfrm>
              <a:custGeom>
                <a:avLst/>
                <a:gdLst>
                  <a:gd name="T0" fmla="*/ 413 w 425"/>
                  <a:gd name="T1" fmla="*/ 1924 h 4316"/>
                  <a:gd name="T2" fmla="*/ 395 w 425"/>
                  <a:gd name="T3" fmla="*/ 1690 h 4316"/>
                  <a:gd name="T4" fmla="*/ 365 w 425"/>
                  <a:gd name="T5" fmla="*/ 1457 h 4316"/>
                  <a:gd name="T6" fmla="*/ 329 w 425"/>
                  <a:gd name="T7" fmla="*/ 1229 h 4316"/>
                  <a:gd name="T8" fmla="*/ 281 w 425"/>
                  <a:gd name="T9" fmla="*/ 1001 h 4316"/>
                  <a:gd name="T10" fmla="*/ 227 w 425"/>
                  <a:gd name="T11" fmla="*/ 761 h 4316"/>
                  <a:gd name="T12" fmla="*/ 16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56 w 425"/>
                  <a:gd name="T23" fmla="*/ 522 h 4316"/>
                  <a:gd name="T24" fmla="*/ 216 w 425"/>
                  <a:gd name="T25" fmla="*/ 767 h 4316"/>
                  <a:gd name="T26" fmla="*/ 275 w 425"/>
                  <a:gd name="T27" fmla="*/ 1001 h 4316"/>
                  <a:gd name="T28" fmla="*/ 317 w 425"/>
                  <a:gd name="T29" fmla="*/ 1235 h 4316"/>
                  <a:gd name="T30" fmla="*/ 353 w 425"/>
                  <a:gd name="T31" fmla="*/ 1463 h 4316"/>
                  <a:gd name="T32" fmla="*/ 383 w 425"/>
                  <a:gd name="T33" fmla="*/ 1690 h 4316"/>
                  <a:gd name="T34" fmla="*/ 401 w 425"/>
                  <a:gd name="T35" fmla="*/ 1924 h 4316"/>
                  <a:gd name="T36" fmla="*/ 413 w 425"/>
                  <a:gd name="T37" fmla="*/ 2188 h 4316"/>
                  <a:gd name="T38" fmla="*/ 407 w 425"/>
                  <a:gd name="T39" fmla="*/ 2458 h 4316"/>
                  <a:gd name="T40" fmla="*/ 395 w 425"/>
                  <a:gd name="T41" fmla="*/ 2733 h 4316"/>
                  <a:gd name="T42" fmla="*/ 365 w 425"/>
                  <a:gd name="T43" fmla="*/ 3021 h 4316"/>
                  <a:gd name="T44" fmla="*/ 329 w 425"/>
                  <a:gd name="T45" fmla="*/ 3321 h 4316"/>
                  <a:gd name="T46" fmla="*/ 275 w 425"/>
                  <a:gd name="T47" fmla="*/ 3639 h 4316"/>
                  <a:gd name="T48" fmla="*/ 204 w 425"/>
                  <a:gd name="T49" fmla="*/ 3968 h 4316"/>
                  <a:gd name="T50" fmla="*/ 126 w 425"/>
                  <a:gd name="T51" fmla="*/ 4316 h 4316"/>
                  <a:gd name="T52" fmla="*/ 138 w 425"/>
                  <a:gd name="T53" fmla="*/ 4316 h 4316"/>
                  <a:gd name="T54" fmla="*/ 216 w 425"/>
                  <a:gd name="T55" fmla="*/ 3968 h 4316"/>
                  <a:gd name="T56" fmla="*/ 287 w 425"/>
                  <a:gd name="T57" fmla="*/ 3639 h 4316"/>
                  <a:gd name="T58" fmla="*/ 341 w 425"/>
                  <a:gd name="T59" fmla="*/ 3321 h 4316"/>
                  <a:gd name="T60" fmla="*/ 377 w 425"/>
                  <a:gd name="T61" fmla="*/ 3021 h 4316"/>
                  <a:gd name="T62" fmla="*/ 407 w 425"/>
                  <a:gd name="T63" fmla="*/ 2733 h 4316"/>
                  <a:gd name="T64" fmla="*/ 419 w 425"/>
                  <a:gd name="T65" fmla="*/ 2458 h 4316"/>
                  <a:gd name="T66" fmla="*/ 425 w 425"/>
                  <a:gd name="T67" fmla="*/ 2188 h 4316"/>
                  <a:gd name="T68" fmla="*/ 413 w 425"/>
                  <a:gd name="T69" fmla="*/ 1924 h 4316"/>
                  <a:gd name="T70" fmla="*/ 413 w 425"/>
                  <a:gd name="T71" fmla="*/ 192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5" name="未知"/>
              <p:cNvSpPr>
                <a:spLocks/>
              </p:cNvSpPr>
              <p:nvPr userDrawn="1"/>
            </p:nvSpPr>
            <p:spPr bwMode="auto">
              <a:xfrm>
                <a:off x="3658" y="0"/>
                <a:ext cx="558" cy="4316"/>
              </a:xfrm>
              <a:custGeom>
                <a:avLst/>
                <a:gdLst>
                  <a:gd name="T0" fmla="*/ 556 w 556"/>
                  <a:gd name="T1" fmla="*/ 2020 h 4316"/>
                  <a:gd name="T2" fmla="*/ 538 w 556"/>
                  <a:gd name="T3" fmla="*/ 1732 h 4316"/>
                  <a:gd name="T4" fmla="*/ 503 w 556"/>
                  <a:gd name="T5" fmla="*/ 1445 h 4316"/>
                  <a:gd name="T6" fmla="*/ 455 w 556"/>
                  <a:gd name="T7" fmla="*/ 1175 h 4316"/>
                  <a:gd name="T8" fmla="*/ 395 w 556"/>
                  <a:gd name="T9" fmla="*/ 911 h 4316"/>
                  <a:gd name="T10" fmla="*/ 317 w 556"/>
                  <a:gd name="T11" fmla="*/ 659 h 4316"/>
                  <a:gd name="T12" fmla="*/ 22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16 w 556"/>
                  <a:gd name="T23" fmla="*/ 426 h 4316"/>
                  <a:gd name="T24" fmla="*/ 305 w 556"/>
                  <a:gd name="T25" fmla="*/ 659 h 4316"/>
                  <a:gd name="T26" fmla="*/ 383 w 556"/>
                  <a:gd name="T27" fmla="*/ 911 h 4316"/>
                  <a:gd name="T28" fmla="*/ 443 w 556"/>
                  <a:gd name="T29" fmla="*/ 1175 h 4316"/>
                  <a:gd name="T30" fmla="*/ 491 w 556"/>
                  <a:gd name="T31" fmla="*/ 1445 h 4316"/>
                  <a:gd name="T32" fmla="*/ 526 w 556"/>
                  <a:gd name="T33" fmla="*/ 1732 h 4316"/>
                  <a:gd name="T34" fmla="*/ 544 w 556"/>
                  <a:gd name="T35" fmla="*/ 2020 h 4316"/>
                  <a:gd name="T36" fmla="*/ 544 w 556"/>
                  <a:gd name="T37" fmla="*/ 2326 h 4316"/>
                  <a:gd name="T38" fmla="*/ 532 w 556"/>
                  <a:gd name="T39" fmla="*/ 2632 h 4316"/>
                  <a:gd name="T40" fmla="*/ 503 w 556"/>
                  <a:gd name="T41" fmla="*/ 2931 h 4316"/>
                  <a:gd name="T42" fmla="*/ 455 w 556"/>
                  <a:gd name="T43" fmla="*/ 3225 h 4316"/>
                  <a:gd name="T44" fmla="*/ 389 w 556"/>
                  <a:gd name="T45" fmla="*/ 3513 h 4316"/>
                  <a:gd name="T46" fmla="*/ 311 w 556"/>
                  <a:gd name="T47" fmla="*/ 3788 h 4316"/>
                  <a:gd name="T48" fmla="*/ 21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28 w 556"/>
                  <a:gd name="T55" fmla="*/ 4058 h 4316"/>
                  <a:gd name="T56" fmla="*/ 323 w 556"/>
                  <a:gd name="T57" fmla="*/ 3788 h 4316"/>
                  <a:gd name="T58" fmla="*/ 401 w 556"/>
                  <a:gd name="T59" fmla="*/ 3513 h 4316"/>
                  <a:gd name="T60" fmla="*/ 467 w 556"/>
                  <a:gd name="T61" fmla="*/ 3225 h 4316"/>
                  <a:gd name="T62" fmla="*/ 515 w 556"/>
                  <a:gd name="T63" fmla="*/ 2931 h 4316"/>
                  <a:gd name="T64" fmla="*/ 544 w 556"/>
                  <a:gd name="T65" fmla="*/ 2632 h 4316"/>
                  <a:gd name="T66" fmla="*/ 556 w 556"/>
                  <a:gd name="T67" fmla="*/ 2326 h 4316"/>
                  <a:gd name="T68" fmla="*/ 556 w 556"/>
                  <a:gd name="T69" fmla="*/ 2020 h 4316"/>
                  <a:gd name="T70" fmla="*/ 556 w 556"/>
                  <a:gd name="T71" fmla="*/ 202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6" name="未知"/>
              <p:cNvSpPr>
                <a:spLocks/>
              </p:cNvSpPr>
              <p:nvPr userDrawn="1"/>
            </p:nvSpPr>
            <p:spPr bwMode="auto">
              <a:xfrm>
                <a:off x="3958" y="0"/>
                <a:ext cx="690" cy="4316"/>
              </a:xfrm>
              <a:custGeom>
                <a:avLst/>
                <a:gdLst>
                  <a:gd name="T0" fmla="*/ 688 w 688"/>
                  <a:gd name="T1" fmla="*/ 2086 h 4316"/>
                  <a:gd name="T2" fmla="*/ 670 w 688"/>
                  <a:gd name="T3" fmla="*/ 1810 h 4316"/>
                  <a:gd name="T4" fmla="*/ 634 w 688"/>
                  <a:gd name="T5" fmla="*/ 1541 h 4316"/>
                  <a:gd name="T6" fmla="*/ 574 w 688"/>
                  <a:gd name="T7" fmla="*/ 1271 h 4316"/>
                  <a:gd name="T8" fmla="*/ 497 w 688"/>
                  <a:gd name="T9" fmla="*/ 1007 h 4316"/>
                  <a:gd name="T10" fmla="*/ 401 w 688"/>
                  <a:gd name="T11" fmla="*/ 749 h 4316"/>
                  <a:gd name="T12" fmla="*/ 29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281 w 688"/>
                  <a:gd name="T23" fmla="*/ 492 h 4316"/>
                  <a:gd name="T24" fmla="*/ 389 w 688"/>
                  <a:gd name="T25" fmla="*/ 749 h 4316"/>
                  <a:gd name="T26" fmla="*/ 485 w 688"/>
                  <a:gd name="T27" fmla="*/ 1007 h 4316"/>
                  <a:gd name="T28" fmla="*/ 562 w 688"/>
                  <a:gd name="T29" fmla="*/ 1271 h 4316"/>
                  <a:gd name="T30" fmla="*/ 622 w 688"/>
                  <a:gd name="T31" fmla="*/ 1541 h 4316"/>
                  <a:gd name="T32" fmla="*/ 658 w 688"/>
                  <a:gd name="T33" fmla="*/ 1810 h 4316"/>
                  <a:gd name="T34" fmla="*/ 676 w 688"/>
                  <a:gd name="T35" fmla="*/ 2086 h 4316"/>
                  <a:gd name="T36" fmla="*/ 676 w 688"/>
                  <a:gd name="T37" fmla="*/ 2368 h 4316"/>
                  <a:gd name="T38" fmla="*/ 658 w 688"/>
                  <a:gd name="T39" fmla="*/ 2650 h 4316"/>
                  <a:gd name="T40" fmla="*/ 616 w 688"/>
                  <a:gd name="T41" fmla="*/ 2931 h 4316"/>
                  <a:gd name="T42" fmla="*/ 556 w 688"/>
                  <a:gd name="T43" fmla="*/ 3213 h 4316"/>
                  <a:gd name="T44" fmla="*/ 473 w 688"/>
                  <a:gd name="T45" fmla="*/ 3495 h 4316"/>
                  <a:gd name="T46" fmla="*/ 371 w 688"/>
                  <a:gd name="T47" fmla="*/ 3777 h 4316"/>
                  <a:gd name="T48" fmla="*/ 25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63 w 688"/>
                  <a:gd name="T55" fmla="*/ 4046 h 4316"/>
                  <a:gd name="T56" fmla="*/ 383 w 688"/>
                  <a:gd name="T57" fmla="*/ 3777 h 4316"/>
                  <a:gd name="T58" fmla="*/ 485 w 688"/>
                  <a:gd name="T59" fmla="*/ 3495 h 4316"/>
                  <a:gd name="T60" fmla="*/ 568 w 688"/>
                  <a:gd name="T61" fmla="*/ 3219 h 4316"/>
                  <a:gd name="T62" fmla="*/ 628 w 688"/>
                  <a:gd name="T63" fmla="*/ 2937 h 4316"/>
                  <a:gd name="T64" fmla="*/ 670 w 688"/>
                  <a:gd name="T65" fmla="*/ 2656 h 4316"/>
                  <a:gd name="T66" fmla="*/ 688 w 688"/>
                  <a:gd name="T67" fmla="*/ 2368 h 4316"/>
                  <a:gd name="T68" fmla="*/ 688 w 688"/>
                  <a:gd name="T69" fmla="*/ 2086 h 4316"/>
                  <a:gd name="T70" fmla="*/ 688 w 688"/>
                  <a:gd name="T71" fmla="*/ 208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" name="未知"/>
              <p:cNvSpPr>
                <a:spLocks/>
              </p:cNvSpPr>
              <p:nvPr userDrawn="1"/>
            </p:nvSpPr>
            <p:spPr bwMode="auto">
              <a:xfrm>
                <a:off x="4234" y="0"/>
                <a:ext cx="864" cy="4316"/>
              </a:xfrm>
              <a:custGeom>
                <a:avLst/>
                <a:gdLst>
                  <a:gd name="T0" fmla="*/ 855 w 861"/>
                  <a:gd name="T1" fmla="*/ 2128 h 4316"/>
                  <a:gd name="T2" fmla="*/ 831 w 861"/>
                  <a:gd name="T3" fmla="*/ 1834 h 4316"/>
                  <a:gd name="T4" fmla="*/ 808 w 861"/>
                  <a:gd name="T5" fmla="*/ 1684 h 4316"/>
                  <a:gd name="T6" fmla="*/ 784 w 861"/>
                  <a:gd name="T7" fmla="*/ 1541 h 4316"/>
                  <a:gd name="T8" fmla="*/ 748 w 861"/>
                  <a:gd name="T9" fmla="*/ 1397 h 4316"/>
                  <a:gd name="T10" fmla="*/ 712 w 861"/>
                  <a:gd name="T11" fmla="*/ 1253 h 4316"/>
                  <a:gd name="T12" fmla="*/ 664 w 861"/>
                  <a:gd name="T13" fmla="*/ 1115 h 4316"/>
                  <a:gd name="T14" fmla="*/ 610 w 861"/>
                  <a:gd name="T15" fmla="*/ 977 h 4316"/>
                  <a:gd name="T16" fmla="*/ 491 w 861"/>
                  <a:gd name="T17" fmla="*/ 719 h 4316"/>
                  <a:gd name="T18" fmla="*/ 353 w 861"/>
                  <a:gd name="T19" fmla="*/ 468 h 4316"/>
                  <a:gd name="T20" fmla="*/ 19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180 w 861"/>
                  <a:gd name="T27" fmla="*/ 228 h 4316"/>
                  <a:gd name="T28" fmla="*/ 341 w 861"/>
                  <a:gd name="T29" fmla="*/ 468 h 4316"/>
                  <a:gd name="T30" fmla="*/ 479 w 861"/>
                  <a:gd name="T31" fmla="*/ 719 h 4316"/>
                  <a:gd name="T32" fmla="*/ 598 w 861"/>
                  <a:gd name="T33" fmla="*/ 983 h 4316"/>
                  <a:gd name="T34" fmla="*/ 652 w 861"/>
                  <a:gd name="T35" fmla="*/ 1121 h 4316"/>
                  <a:gd name="T36" fmla="*/ 700 w 861"/>
                  <a:gd name="T37" fmla="*/ 1259 h 4316"/>
                  <a:gd name="T38" fmla="*/ 736 w 861"/>
                  <a:gd name="T39" fmla="*/ 1403 h 4316"/>
                  <a:gd name="T40" fmla="*/ 772 w 861"/>
                  <a:gd name="T41" fmla="*/ 1547 h 4316"/>
                  <a:gd name="T42" fmla="*/ 802 w 861"/>
                  <a:gd name="T43" fmla="*/ 1690 h 4316"/>
                  <a:gd name="T44" fmla="*/ 819 w 861"/>
                  <a:gd name="T45" fmla="*/ 1834 h 4316"/>
                  <a:gd name="T46" fmla="*/ 837 w 861"/>
                  <a:gd name="T47" fmla="*/ 1984 h 4316"/>
                  <a:gd name="T48" fmla="*/ 843 w 861"/>
                  <a:gd name="T49" fmla="*/ 2128 h 4316"/>
                  <a:gd name="T50" fmla="*/ 849 w 861"/>
                  <a:gd name="T51" fmla="*/ 2278 h 4316"/>
                  <a:gd name="T52" fmla="*/ 843 w 861"/>
                  <a:gd name="T53" fmla="*/ 2428 h 4316"/>
                  <a:gd name="T54" fmla="*/ 831 w 861"/>
                  <a:gd name="T55" fmla="*/ 2572 h 4316"/>
                  <a:gd name="T56" fmla="*/ 819 w 861"/>
                  <a:gd name="T57" fmla="*/ 2721 h 4316"/>
                  <a:gd name="T58" fmla="*/ 796 w 861"/>
                  <a:gd name="T59" fmla="*/ 2865 h 4316"/>
                  <a:gd name="T60" fmla="*/ 766 w 861"/>
                  <a:gd name="T61" fmla="*/ 3015 h 4316"/>
                  <a:gd name="T62" fmla="*/ 724 w 861"/>
                  <a:gd name="T63" fmla="*/ 3159 h 4316"/>
                  <a:gd name="T64" fmla="*/ 682 w 861"/>
                  <a:gd name="T65" fmla="*/ 3303 h 4316"/>
                  <a:gd name="T66" fmla="*/ 586 w 861"/>
                  <a:gd name="T67" fmla="*/ 3567 h 4316"/>
                  <a:gd name="T68" fmla="*/ 473 w 861"/>
                  <a:gd name="T69" fmla="*/ 3824 h 4316"/>
                  <a:gd name="T70" fmla="*/ 335 w 861"/>
                  <a:gd name="T71" fmla="*/ 4076 h 4316"/>
                  <a:gd name="T72" fmla="*/ 180 w 861"/>
                  <a:gd name="T73" fmla="*/ 4316 h 4316"/>
                  <a:gd name="T74" fmla="*/ 192 w 861"/>
                  <a:gd name="T75" fmla="*/ 4316 h 4316"/>
                  <a:gd name="T76" fmla="*/ 347 w 861"/>
                  <a:gd name="T77" fmla="*/ 4076 h 4316"/>
                  <a:gd name="T78" fmla="*/ 485 w 861"/>
                  <a:gd name="T79" fmla="*/ 3824 h 4316"/>
                  <a:gd name="T80" fmla="*/ 598 w 861"/>
                  <a:gd name="T81" fmla="*/ 3573 h 4316"/>
                  <a:gd name="T82" fmla="*/ 694 w 861"/>
                  <a:gd name="T83" fmla="*/ 3309 h 4316"/>
                  <a:gd name="T84" fmla="*/ 736 w 861"/>
                  <a:gd name="T85" fmla="*/ 3165 h 4316"/>
                  <a:gd name="T86" fmla="*/ 778 w 861"/>
                  <a:gd name="T87" fmla="*/ 3021 h 4316"/>
                  <a:gd name="T88" fmla="*/ 808 w 861"/>
                  <a:gd name="T89" fmla="*/ 2871 h 4316"/>
                  <a:gd name="T90" fmla="*/ 831 w 861"/>
                  <a:gd name="T91" fmla="*/ 2727 h 4316"/>
                  <a:gd name="T92" fmla="*/ 843 w 861"/>
                  <a:gd name="T93" fmla="*/ 2578 h 4316"/>
                  <a:gd name="T94" fmla="*/ 855 w 861"/>
                  <a:gd name="T95" fmla="*/ 2428 h 4316"/>
                  <a:gd name="T96" fmla="*/ 861 w 861"/>
                  <a:gd name="T97" fmla="*/ 2278 h 4316"/>
                  <a:gd name="T98" fmla="*/ 855 w 861"/>
                  <a:gd name="T99" fmla="*/ 2128 h 4316"/>
                  <a:gd name="T100" fmla="*/ 855 w 861"/>
                  <a:gd name="T101" fmla="*/ 212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未知"/>
              <p:cNvSpPr>
                <a:spLocks/>
              </p:cNvSpPr>
              <p:nvPr userDrawn="1"/>
            </p:nvSpPr>
            <p:spPr bwMode="auto">
              <a:xfrm>
                <a:off x="2111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77 w 149"/>
                  <a:gd name="T9" fmla="*/ 791 h 4316"/>
                  <a:gd name="T10" fmla="*/ 83 w 149"/>
                  <a:gd name="T11" fmla="*/ 671 h 4316"/>
                  <a:gd name="T12" fmla="*/ 95 w 149"/>
                  <a:gd name="T13" fmla="*/ 557 h 4316"/>
                  <a:gd name="T14" fmla="*/ 107 w 149"/>
                  <a:gd name="T15" fmla="*/ 444 h 4316"/>
                  <a:gd name="T16" fmla="*/ 113 w 149"/>
                  <a:gd name="T17" fmla="*/ 342 h 4316"/>
                  <a:gd name="T18" fmla="*/ 125 w 149"/>
                  <a:gd name="T19" fmla="*/ 246 h 4316"/>
                  <a:gd name="T20" fmla="*/ 131 w 149"/>
                  <a:gd name="T21" fmla="*/ 156 h 4316"/>
                  <a:gd name="T22" fmla="*/ 143 w 149"/>
                  <a:gd name="T23" fmla="*/ 72 h 4316"/>
                  <a:gd name="T24" fmla="*/ 149 w 149"/>
                  <a:gd name="T25" fmla="*/ 0 h 4316"/>
                  <a:gd name="T26" fmla="*/ 137 w 149"/>
                  <a:gd name="T27" fmla="*/ 0 h 4316"/>
                  <a:gd name="T28" fmla="*/ 131 w 149"/>
                  <a:gd name="T29" fmla="*/ 72 h 4316"/>
                  <a:gd name="T30" fmla="*/ 119 w 149"/>
                  <a:gd name="T31" fmla="*/ 156 h 4316"/>
                  <a:gd name="T32" fmla="*/ 113 w 149"/>
                  <a:gd name="T33" fmla="*/ 246 h 4316"/>
                  <a:gd name="T34" fmla="*/ 101 w 149"/>
                  <a:gd name="T35" fmla="*/ 342 h 4316"/>
                  <a:gd name="T36" fmla="*/ 95 w 149"/>
                  <a:gd name="T37" fmla="*/ 444 h 4316"/>
                  <a:gd name="T38" fmla="*/ 8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89 w 149"/>
                  <a:gd name="T65" fmla="*/ 4058 h 4316"/>
                  <a:gd name="T66" fmla="*/ 125 w 149"/>
                  <a:gd name="T67" fmla="*/ 4316 h 4316"/>
                  <a:gd name="T68" fmla="*/ 137 w 149"/>
                  <a:gd name="T69" fmla="*/ 4316 h 4316"/>
                  <a:gd name="T70" fmla="*/ 10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9" name="未知"/>
              <p:cNvSpPr>
                <a:spLocks/>
              </p:cNvSpPr>
              <p:nvPr userDrawn="1"/>
            </p:nvSpPr>
            <p:spPr bwMode="auto">
              <a:xfrm>
                <a:off x="1679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62 w 299"/>
                  <a:gd name="T11" fmla="*/ 641 h 4316"/>
                  <a:gd name="T12" fmla="*/ 209 w 299"/>
                  <a:gd name="T13" fmla="*/ 408 h 4316"/>
                  <a:gd name="T14" fmla="*/ 251 w 299"/>
                  <a:gd name="T15" fmla="*/ 192 h 4316"/>
                  <a:gd name="T16" fmla="*/ 299 w 299"/>
                  <a:gd name="T17" fmla="*/ 0 h 4316"/>
                  <a:gd name="T18" fmla="*/ 287 w 299"/>
                  <a:gd name="T19" fmla="*/ 0 h 4316"/>
                  <a:gd name="T20" fmla="*/ 239 w 299"/>
                  <a:gd name="T21" fmla="*/ 192 h 4316"/>
                  <a:gd name="T22" fmla="*/ 198 w 299"/>
                  <a:gd name="T23" fmla="*/ 408 h 4316"/>
                  <a:gd name="T24" fmla="*/ 15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03 w 299"/>
                  <a:gd name="T49" fmla="*/ 4064 h 4316"/>
                  <a:gd name="T50" fmla="*/ 275 w 299"/>
                  <a:gd name="T51" fmla="*/ 4316 h 4316"/>
                  <a:gd name="T52" fmla="*/ 287 w 299"/>
                  <a:gd name="T53" fmla="*/ 4316 h 4316"/>
                  <a:gd name="T54" fmla="*/ 215 w 299"/>
                  <a:gd name="T55" fmla="*/ 4064 h 4316"/>
                  <a:gd name="T56" fmla="*/ 15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0" name="未知"/>
              <p:cNvSpPr>
                <a:spLocks/>
              </p:cNvSpPr>
              <p:nvPr userDrawn="1"/>
            </p:nvSpPr>
            <p:spPr bwMode="auto">
              <a:xfrm>
                <a:off x="1278" y="0"/>
                <a:ext cx="425" cy="4316"/>
              </a:xfrm>
              <a:custGeom>
                <a:avLst/>
                <a:gdLst>
                  <a:gd name="T0" fmla="*/ 424 w 424"/>
                  <a:gd name="T1" fmla="*/ 0 h 4316"/>
                  <a:gd name="T2" fmla="*/ 412 w 424"/>
                  <a:gd name="T3" fmla="*/ 0 h 4316"/>
                  <a:gd name="T4" fmla="*/ 316 w 424"/>
                  <a:gd name="T5" fmla="*/ 222 h 4316"/>
                  <a:gd name="T6" fmla="*/ 23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69 w 424"/>
                  <a:gd name="T33" fmla="*/ 4058 h 4316"/>
                  <a:gd name="T34" fmla="*/ 346 w 424"/>
                  <a:gd name="T35" fmla="*/ 4316 h 4316"/>
                  <a:gd name="T36" fmla="*/ 358 w 424"/>
                  <a:gd name="T37" fmla="*/ 4316 h 4316"/>
                  <a:gd name="T38" fmla="*/ 28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45 w 424"/>
                  <a:gd name="T65" fmla="*/ 462 h 4316"/>
                  <a:gd name="T66" fmla="*/ 328 w 424"/>
                  <a:gd name="T67" fmla="*/ 222 h 4316"/>
                  <a:gd name="T68" fmla="*/ 424 w 424"/>
                  <a:gd name="T69" fmla="*/ 0 h 4316"/>
                  <a:gd name="T70" fmla="*/ 424 w 424"/>
                  <a:gd name="T7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" name="未知"/>
              <p:cNvSpPr>
                <a:spLocks/>
              </p:cNvSpPr>
              <p:nvPr userDrawn="1"/>
            </p:nvSpPr>
            <p:spPr bwMode="auto">
              <a:xfrm>
                <a:off x="840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35 w 574"/>
                  <a:gd name="T13" fmla="*/ 480 h 4316"/>
                  <a:gd name="T14" fmla="*/ 449 w 574"/>
                  <a:gd name="T15" fmla="*/ 234 h 4316"/>
                  <a:gd name="T16" fmla="*/ 574 w 574"/>
                  <a:gd name="T17" fmla="*/ 0 h 4316"/>
                  <a:gd name="T18" fmla="*/ 562 w 574"/>
                  <a:gd name="T19" fmla="*/ 0 h 4316"/>
                  <a:gd name="T20" fmla="*/ 437 w 574"/>
                  <a:gd name="T21" fmla="*/ 234 h 4316"/>
                  <a:gd name="T22" fmla="*/ 32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371 w 574"/>
                  <a:gd name="T49" fmla="*/ 4070 h 4316"/>
                  <a:gd name="T50" fmla="*/ 484 w 574"/>
                  <a:gd name="T51" fmla="*/ 4316 h 4316"/>
                  <a:gd name="T52" fmla="*/ 496 w 574"/>
                  <a:gd name="T53" fmla="*/ 4316 h 4316"/>
                  <a:gd name="T54" fmla="*/ 383 w 574"/>
                  <a:gd name="T55" fmla="*/ 4070 h 4316"/>
                  <a:gd name="T56" fmla="*/ 28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" name="未知"/>
              <p:cNvSpPr>
                <a:spLocks/>
              </p:cNvSpPr>
              <p:nvPr userDrawn="1"/>
            </p:nvSpPr>
            <p:spPr bwMode="auto">
              <a:xfrm>
                <a:off x="414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15 w 735"/>
                  <a:gd name="T9" fmla="*/ 941 h 4316"/>
                  <a:gd name="T10" fmla="*/ 316 w 735"/>
                  <a:gd name="T11" fmla="*/ 689 h 4316"/>
                  <a:gd name="T12" fmla="*/ 442 w 735"/>
                  <a:gd name="T13" fmla="*/ 444 h 4316"/>
                  <a:gd name="T14" fmla="*/ 580 w 735"/>
                  <a:gd name="T15" fmla="*/ 216 h 4316"/>
                  <a:gd name="T16" fmla="*/ 735 w 735"/>
                  <a:gd name="T17" fmla="*/ 0 h 4316"/>
                  <a:gd name="T18" fmla="*/ 723 w 735"/>
                  <a:gd name="T19" fmla="*/ 0 h 4316"/>
                  <a:gd name="T20" fmla="*/ 568 w 735"/>
                  <a:gd name="T21" fmla="*/ 210 h 4316"/>
                  <a:gd name="T22" fmla="*/ 430 w 735"/>
                  <a:gd name="T23" fmla="*/ 438 h 4316"/>
                  <a:gd name="T24" fmla="*/ 311 w 735"/>
                  <a:gd name="T25" fmla="*/ 683 h 4316"/>
                  <a:gd name="T26" fmla="*/ 20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27 w 735"/>
                  <a:gd name="T45" fmla="*/ 3573 h 4316"/>
                  <a:gd name="T46" fmla="*/ 316 w 735"/>
                  <a:gd name="T47" fmla="*/ 3824 h 4316"/>
                  <a:gd name="T48" fmla="*/ 424 w 735"/>
                  <a:gd name="T49" fmla="*/ 4076 h 4316"/>
                  <a:gd name="T50" fmla="*/ 544 w 735"/>
                  <a:gd name="T51" fmla="*/ 4316 h 4316"/>
                  <a:gd name="T52" fmla="*/ 556 w 735"/>
                  <a:gd name="T53" fmla="*/ 4316 h 4316"/>
                  <a:gd name="T54" fmla="*/ 436 w 735"/>
                  <a:gd name="T55" fmla="*/ 4076 h 4316"/>
                  <a:gd name="T56" fmla="*/ 328 w 735"/>
                  <a:gd name="T57" fmla="*/ 3824 h 4316"/>
                  <a:gd name="T58" fmla="*/ 23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3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61 w 837"/>
                  <a:gd name="T7" fmla="*/ 1235 h 4316"/>
                  <a:gd name="T8" fmla="*/ 251 w 837"/>
                  <a:gd name="T9" fmla="*/ 995 h 4316"/>
                  <a:gd name="T10" fmla="*/ 365 w 837"/>
                  <a:gd name="T11" fmla="*/ 755 h 4316"/>
                  <a:gd name="T12" fmla="*/ 496 w 837"/>
                  <a:gd name="T13" fmla="*/ 510 h 4316"/>
                  <a:gd name="T14" fmla="*/ 658 w 837"/>
                  <a:gd name="T15" fmla="*/ 258 h 4316"/>
                  <a:gd name="T16" fmla="*/ 741 w 837"/>
                  <a:gd name="T17" fmla="*/ 132 h 4316"/>
                  <a:gd name="T18" fmla="*/ 837 w 837"/>
                  <a:gd name="T19" fmla="*/ 0 h 4316"/>
                  <a:gd name="T20" fmla="*/ 825 w 837"/>
                  <a:gd name="T21" fmla="*/ 0 h 4316"/>
                  <a:gd name="T22" fmla="*/ 729 w 837"/>
                  <a:gd name="T23" fmla="*/ 132 h 4316"/>
                  <a:gd name="T24" fmla="*/ 640 w 837"/>
                  <a:gd name="T25" fmla="*/ 258 h 4316"/>
                  <a:gd name="T26" fmla="*/ 562 w 837"/>
                  <a:gd name="T27" fmla="*/ 384 h 4316"/>
                  <a:gd name="T28" fmla="*/ 484 w 837"/>
                  <a:gd name="T29" fmla="*/ 510 h 4316"/>
                  <a:gd name="T30" fmla="*/ 353 w 837"/>
                  <a:gd name="T31" fmla="*/ 755 h 4316"/>
                  <a:gd name="T32" fmla="*/ 239 w 837"/>
                  <a:gd name="T33" fmla="*/ 995 h 4316"/>
                  <a:gd name="T34" fmla="*/ 15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50 w 837"/>
                  <a:gd name="T51" fmla="*/ 3171 h 4316"/>
                  <a:gd name="T52" fmla="*/ 197 w 837"/>
                  <a:gd name="T53" fmla="*/ 3321 h 4316"/>
                  <a:gd name="T54" fmla="*/ 245 w 837"/>
                  <a:gd name="T55" fmla="*/ 3477 h 4316"/>
                  <a:gd name="T56" fmla="*/ 305 w 837"/>
                  <a:gd name="T57" fmla="*/ 3639 h 4316"/>
                  <a:gd name="T58" fmla="*/ 365 w 837"/>
                  <a:gd name="T59" fmla="*/ 3800 h 4316"/>
                  <a:gd name="T60" fmla="*/ 437 w 837"/>
                  <a:gd name="T61" fmla="*/ 3968 h 4316"/>
                  <a:gd name="T62" fmla="*/ 508 w 837"/>
                  <a:gd name="T63" fmla="*/ 4136 h 4316"/>
                  <a:gd name="T64" fmla="*/ 592 w 837"/>
                  <a:gd name="T65" fmla="*/ 4316 h 4316"/>
                  <a:gd name="T66" fmla="*/ 604 w 837"/>
                  <a:gd name="T67" fmla="*/ 4316 h 4316"/>
                  <a:gd name="T68" fmla="*/ 520 w 837"/>
                  <a:gd name="T69" fmla="*/ 4136 h 4316"/>
                  <a:gd name="T70" fmla="*/ 448 w 837"/>
                  <a:gd name="T71" fmla="*/ 3968 h 4316"/>
                  <a:gd name="T72" fmla="*/ 377 w 837"/>
                  <a:gd name="T73" fmla="*/ 3800 h 4316"/>
                  <a:gd name="T74" fmla="*/ 317 w 837"/>
                  <a:gd name="T75" fmla="*/ 3639 h 4316"/>
                  <a:gd name="T76" fmla="*/ 257 w 837"/>
                  <a:gd name="T77" fmla="*/ 3477 h 4316"/>
                  <a:gd name="T78" fmla="*/ 209 w 837"/>
                  <a:gd name="T79" fmla="*/ 3327 h 4316"/>
                  <a:gd name="T80" fmla="*/ 16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44" name="未知"/>
            <p:cNvSpPr>
              <a:spLocks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61 w 604"/>
                <a:gd name="T7" fmla="*/ 576 h 1415"/>
                <a:gd name="T8" fmla="*/ 227 w 604"/>
                <a:gd name="T9" fmla="*/ 744 h 1415"/>
                <a:gd name="T10" fmla="*/ 305 w 604"/>
                <a:gd name="T11" fmla="*/ 917 h 1415"/>
                <a:gd name="T12" fmla="*/ 389 w 604"/>
                <a:gd name="T13" fmla="*/ 1085 h 1415"/>
                <a:gd name="T14" fmla="*/ 484 w 604"/>
                <a:gd name="T15" fmla="*/ 1253 h 1415"/>
                <a:gd name="T16" fmla="*/ 586 w 604"/>
                <a:gd name="T17" fmla="*/ 1415 h 1415"/>
                <a:gd name="T18" fmla="*/ 604 w 604"/>
                <a:gd name="T19" fmla="*/ 1415 h 1415"/>
                <a:gd name="T20" fmla="*/ 496 w 604"/>
                <a:gd name="T21" fmla="*/ 1247 h 1415"/>
                <a:gd name="T22" fmla="*/ 401 w 604"/>
                <a:gd name="T23" fmla="*/ 1073 h 1415"/>
                <a:gd name="T24" fmla="*/ 311 w 604"/>
                <a:gd name="T25" fmla="*/ 899 h 1415"/>
                <a:gd name="T26" fmla="*/ 233 w 604"/>
                <a:gd name="T27" fmla="*/ 720 h 1415"/>
                <a:gd name="T28" fmla="*/ 16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5" name="未知"/>
            <p:cNvSpPr>
              <a:spLocks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15 w 227"/>
                <a:gd name="T5" fmla="*/ 426 h 426"/>
                <a:gd name="T6" fmla="*/ 227 w 227"/>
                <a:gd name="T7" fmla="*/ 426 h 426"/>
                <a:gd name="T8" fmla="*/ 167 w 227"/>
                <a:gd name="T9" fmla="*/ 330 h 426"/>
                <a:gd name="T10" fmla="*/ 11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6" name="未知"/>
            <p:cNvSpPr>
              <a:spLocks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981 w 981"/>
                <a:gd name="T1" fmla="*/ 1786 h 1786"/>
                <a:gd name="T2" fmla="*/ 981 w 981"/>
                <a:gd name="T3" fmla="*/ 1720 h 1786"/>
                <a:gd name="T4" fmla="*/ 969 w 981"/>
                <a:gd name="T5" fmla="*/ 1666 h 1786"/>
                <a:gd name="T6" fmla="*/ 957 w 981"/>
                <a:gd name="T7" fmla="*/ 1613 h 1786"/>
                <a:gd name="T8" fmla="*/ 921 w 981"/>
                <a:gd name="T9" fmla="*/ 1487 h 1786"/>
                <a:gd name="T10" fmla="*/ 885 w 981"/>
                <a:gd name="T11" fmla="*/ 1361 h 1786"/>
                <a:gd name="T12" fmla="*/ 796 w 981"/>
                <a:gd name="T13" fmla="*/ 1121 h 1786"/>
                <a:gd name="T14" fmla="*/ 682 w 981"/>
                <a:gd name="T15" fmla="*/ 899 h 1786"/>
                <a:gd name="T16" fmla="*/ 562 w 981"/>
                <a:gd name="T17" fmla="*/ 689 h 1786"/>
                <a:gd name="T18" fmla="*/ 431 w 981"/>
                <a:gd name="T19" fmla="*/ 498 h 1786"/>
                <a:gd name="T20" fmla="*/ 29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275 w 981"/>
                <a:gd name="T31" fmla="*/ 318 h 1786"/>
                <a:gd name="T32" fmla="*/ 413 w 981"/>
                <a:gd name="T33" fmla="*/ 498 h 1786"/>
                <a:gd name="T34" fmla="*/ 545 w 981"/>
                <a:gd name="T35" fmla="*/ 689 h 1786"/>
                <a:gd name="T36" fmla="*/ 670 w 981"/>
                <a:gd name="T37" fmla="*/ 899 h 1786"/>
                <a:gd name="T38" fmla="*/ 778 w 981"/>
                <a:gd name="T39" fmla="*/ 1121 h 1786"/>
                <a:gd name="T40" fmla="*/ 873 w 981"/>
                <a:gd name="T41" fmla="*/ 1361 h 1786"/>
                <a:gd name="T42" fmla="*/ 909 w 981"/>
                <a:gd name="T43" fmla="*/ 1487 h 1786"/>
                <a:gd name="T44" fmla="*/ 945 w 981"/>
                <a:gd name="T45" fmla="*/ 1619 h 1786"/>
                <a:gd name="T46" fmla="*/ 963 w 981"/>
                <a:gd name="T47" fmla="*/ 1702 h 1786"/>
                <a:gd name="T48" fmla="*/ 981 w 981"/>
                <a:gd name="T49" fmla="*/ 1786 h 1786"/>
                <a:gd name="T50" fmla="*/ 981 w 981"/>
                <a:gd name="T5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1" name="未知"/>
            <p:cNvSpPr>
              <a:spLocks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21 w 717"/>
                <a:gd name="T1" fmla="*/ 845 h 845"/>
                <a:gd name="T2" fmla="*/ 721 w 717"/>
                <a:gd name="T3" fmla="*/ 821 h 845"/>
                <a:gd name="T4" fmla="*/ 578 w 717"/>
                <a:gd name="T5" fmla="*/ 605 h 845"/>
                <a:gd name="T6" fmla="*/ 408 w 717"/>
                <a:gd name="T7" fmla="*/ 396 h 845"/>
                <a:gd name="T8" fmla="*/ 223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1 w 717"/>
                <a:gd name="T15" fmla="*/ 198 h 845"/>
                <a:gd name="T16" fmla="*/ 402 w 717"/>
                <a:gd name="T17" fmla="*/ 408 h 845"/>
                <a:gd name="T18" fmla="*/ 572 w 717"/>
                <a:gd name="T19" fmla="*/ 623 h 845"/>
                <a:gd name="T20" fmla="*/ 721 w 717"/>
                <a:gd name="T21" fmla="*/ 845 h 845"/>
                <a:gd name="T22" fmla="*/ 721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未知"/>
            <p:cNvSpPr>
              <a:spLocks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09 w 407"/>
                <a:gd name="T1" fmla="*/ 414 h 414"/>
                <a:gd name="T2" fmla="*/ 409 w 407"/>
                <a:gd name="T3" fmla="*/ 396 h 414"/>
                <a:gd name="T4" fmla="*/ 224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8 w 407"/>
                <a:gd name="T13" fmla="*/ 204 h 414"/>
                <a:gd name="T14" fmla="*/ 409 w 407"/>
                <a:gd name="T15" fmla="*/ 414 h 414"/>
                <a:gd name="T16" fmla="*/ 409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未知"/>
            <p:cNvSpPr>
              <a:spLocks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15 w 855"/>
                <a:gd name="T9" fmla="*/ 827 h 1409"/>
                <a:gd name="T10" fmla="*/ 311 w 855"/>
                <a:gd name="T11" fmla="*/ 647 h 1409"/>
                <a:gd name="T12" fmla="*/ 431 w 855"/>
                <a:gd name="T13" fmla="*/ 474 h 1409"/>
                <a:gd name="T14" fmla="*/ 556 w 855"/>
                <a:gd name="T15" fmla="*/ 312 h 1409"/>
                <a:gd name="T16" fmla="*/ 700 w 855"/>
                <a:gd name="T17" fmla="*/ 150 h 1409"/>
                <a:gd name="T18" fmla="*/ 855 w 855"/>
                <a:gd name="T19" fmla="*/ 0 h 1409"/>
                <a:gd name="T20" fmla="*/ 837 w 855"/>
                <a:gd name="T21" fmla="*/ 0 h 1409"/>
                <a:gd name="T22" fmla="*/ 688 w 855"/>
                <a:gd name="T23" fmla="*/ 144 h 1409"/>
                <a:gd name="T24" fmla="*/ 550 w 855"/>
                <a:gd name="T25" fmla="*/ 300 h 1409"/>
                <a:gd name="T26" fmla="*/ 425 w 855"/>
                <a:gd name="T27" fmla="*/ 462 h 1409"/>
                <a:gd name="T28" fmla="*/ 311 w 855"/>
                <a:gd name="T29" fmla="*/ 629 h 1409"/>
                <a:gd name="T30" fmla="*/ 21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590 w 586"/>
                <a:gd name="T1" fmla="*/ 0 h 599"/>
                <a:gd name="T2" fmla="*/ 572 w 586"/>
                <a:gd name="T3" fmla="*/ 0 h 599"/>
                <a:gd name="T4" fmla="*/ 409 w 586"/>
                <a:gd name="T5" fmla="*/ 132 h 599"/>
                <a:gd name="T6" fmla="*/ 259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59 w 586"/>
                <a:gd name="T17" fmla="*/ 282 h 599"/>
                <a:gd name="T18" fmla="*/ 415 w 586"/>
                <a:gd name="T19" fmla="*/ 138 h 599"/>
                <a:gd name="T20" fmla="*/ 590 w 586"/>
                <a:gd name="T21" fmla="*/ 0 h 599"/>
                <a:gd name="T22" fmla="*/ 590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71 w 269"/>
                <a:gd name="T1" fmla="*/ 0 h 252"/>
                <a:gd name="T2" fmla="*/ 253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1 w 269"/>
                <a:gd name="T15" fmla="*/ 0 h 252"/>
                <a:gd name="T16" fmla="*/ 271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0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Line 29"/>
            <p:cNvSpPr>
              <a:spLocks noChangeShapeType="1"/>
            </p:cNvSpPr>
            <p:nvPr/>
          </p:nvSpPr>
          <p:spPr bwMode="auto">
            <a:xfrm>
              <a:off x="0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Line 30"/>
            <p:cNvSpPr>
              <a:spLocks noChangeShapeType="1"/>
            </p:cNvSpPr>
            <p:nvPr/>
          </p:nvSpPr>
          <p:spPr bwMode="auto">
            <a:xfrm>
              <a:off x="0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0" y="392"/>
              <a:ext cx="5758" cy="1571"/>
              <a:chOff x="0" y="0"/>
              <a:chExt cx="5758" cy="1571"/>
            </a:xfrm>
          </p:grpSpPr>
          <p:sp>
            <p:nvSpPr>
              <p:cNvPr id="1052" name="Line 32"/>
              <p:cNvSpPr>
                <a:spLocks noChangeShapeType="1"/>
              </p:cNvSpPr>
              <p:nvPr userDrawn="1"/>
            </p:nvSpPr>
            <p:spPr bwMode="auto">
              <a:xfrm>
                <a:off x="0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3" name="Line 33"/>
              <p:cNvSpPr>
                <a:spLocks noChangeShapeType="1"/>
              </p:cNvSpPr>
              <p:nvPr userDrawn="1"/>
            </p:nvSpPr>
            <p:spPr bwMode="auto">
              <a:xfrm>
                <a:off x="0" y="1571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" name="Line 34"/>
              <p:cNvSpPr>
                <a:spLocks noChangeShapeType="1"/>
              </p:cNvSpPr>
              <p:nvPr userDrawn="1"/>
            </p:nvSpPr>
            <p:spPr bwMode="auto">
              <a:xfrm>
                <a:off x="0" y="1178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" name="Line 35"/>
              <p:cNvSpPr>
                <a:spLocks noChangeShapeType="1"/>
              </p:cNvSpPr>
              <p:nvPr userDrawn="1"/>
            </p:nvSpPr>
            <p:spPr bwMode="auto">
              <a:xfrm>
                <a:off x="0" y="785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6" name="Line 36"/>
              <p:cNvSpPr>
                <a:spLocks noChangeShapeType="1"/>
              </p:cNvSpPr>
              <p:nvPr userDrawn="1"/>
            </p:nvSpPr>
            <p:spPr bwMode="auto">
              <a:xfrm>
                <a:off x="0" y="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0" name="Line 37"/>
            <p:cNvSpPr>
              <a:spLocks noChangeShapeType="1"/>
            </p:cNvSpPr>
            <p:nvPr/>
          </p:nvSpPr>
          <p:spPr bwMode="auto">
            <a:xfrm>
              <a:off x="0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Line 38"/>
            <p:cNvSpPr>
              <a:spLocks noChangeShapeType="1"/>
            </p:cNvSpPr>
            <p:nvPr/>
          </p:nvSpPr>
          <p:spPr bwMode="auto">
            <a:xfrm>
              <a:off x="0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3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64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65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66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53419291-8948-4525-AF1B-9F6A6E1D6546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6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1219200" y="11430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3" name="Rectangle 45"/>
          <p:cNvSpPr>
            <a:spLocks noChangeArrowheads="1"/>
          </p:cNvSpPr>
          <p:nvPr userDrawn="1"/>
        </p:nvSpPr>
        <p:spPr bwMode="auto">
          <a:xfrm>
            <a:off x="1676400" y="1905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44824"/>
            <a:ext cx="7245424" cy="1503040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zh-CN" sz="5400" dirty="0" smtClean="0"/>
              <a:t>J</a:t>
            </a:r>
            <a:r>
              <a:rPr lang="en-US" altLang="zh-CN" sz="5400" dirty="0" err="1" smtClean="0"/>
              <a:t>avaScript</a:t>
            </a:r>
            <a:r>
              <a:rPr lang="en-US" altLang="zh-CN" sz="5400" dirty="0" smtClean="0"/>
              <a:t> </a:t>
            </a:r>
            <a:r>
              <a:rPr lang="zh-CN" altLang="en-US" sz="5400" dirty="0" smtClean="0"/>
              <a:t>第三讲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en-US" altLang="zh-CN" sz="4000" dirty="0" smtClean="0"/>
              <a:t>JavaScript</a:t>
            </a:r>
            <a:r>
              <a:rPr lang="zh-CN" altLang="en-US" sz="4000" dirty="0" smtClean="0"/>
              <a:t>数据库编程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学生管理系统项目</a:t>
            </a:r>
            <a:r>
              <a:rPr lang="en-US" altLang="zh-CN" dirty="0" smtClean="0"/>
              <a:t>UI</a:t>
            </a:r>
            <a:r>
              <a:rPr lang="zh-CN" altLang="en-US" dirty="0" smtClean="0"/>
              <a:t>展示：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2" y="1145631"/>
            <a:ext cx="3882546" cy="2448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22" y="1247044"/>
            <a:ext cx="4348051" cy="19401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072618"/>
            <a:ext cx="3640519" cy="2595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334" y="3950283"/>
            <a:ext cx="3582639" cy="272497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576" y="83967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展示学生信息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5675338" y="86320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新增</a:t>
            </a:r>
            <a:r>
              <a:rPr lang="zh-CN" altLang="en-US" dirty="0" smtClean="0"/>
              <a:t>学生</a:t>
            </a:r>
            <a:r>
              <a:rPr lang="zh-CN" altLang="en-US" dirty="0"/>
              <a:t>信息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880642" y="369313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编辑</a:t>
            </a:r>
            <a:r>
              <a:rPr lang="zh-CN" altLang="en-US" dirty="0" smtClean="0"/>
              <a:t>学生</a:t>
            </a:r>
            <a:r>
              <a:rPr lang="zh-CN" altLang="en-US" dirty="0"/>
              <a:t>信息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5868144" y="350260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删除</a:t>
            </a:r>
            <a:r>
              <a:rPr lang="zh-CN" altLang="en-US" dirty="0" smtClean="0"/>
              <a:t>学生</a:t>
            </a:r>
            <a:r>
              <a:rPr lang="zh-CN" altLang="en-US" dirty="0"/>
              <a:t>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6632"/>
            <a:ext cx="8229600" cy="4530725"/>
          </a:xfrm>
        </p:spPr>
        <p:txBody>
          <a:bodyPr/>
          <a:lstStyle/>
          <a:p>
            <a:r>
              <a:rPr lang="zh-CN" altLang="en-US" sz="2800" dirty="0" smtClean="0"/>
              <a:t>应用程序目录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依赖项：</a:t>
            </a:r>
            <a:r>
              <a:rPr lang="en-US" altLang="zh-CN" sz="2400" dirty="0" err="1" smtClean="0"/>
              <a:t>express,mssql</a:t>
            </a:r>
            <a:r>
              <a:rPr lang="en-US" altLang="zh-CN" sz="2400" dirty="0" smtClean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根目录：</a:t>
            </a:r>
            <a:endParaRPr lang="en-US" altLang="zh-CN" sz="24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effectLst/>
              </a:rPr>
              <a:t>Mssqldb.js</a:t>
            </a:r>
            <a:r>
              <a:rPr lang="zh-CN" altLang="en-US" sz="2000" b="1" dirty="0" smtClean="0">
                <a:effectLst/>
              </a:rPr>
              <a:t>：</a:t>
            </a:r>
            <a:endParaRPr lang="en-US" altLang="zh-CN" sz="2000" b="1" dirty="0" smtClean="0">
              <a:effectLst/>
            </a:endParaRPr>
          </a:p>
          <a:p>
            <a:pPr lvl="3">
              <a:buFont typeface="Wingdings" panose="05000000000000000000" pitchFamily="2" charset="2"/>
              <a:buChar char="l"/>
            </a:pPr>
            <a:r>
              <a:rPr lang="zh-CN" altLang="en-US" sz="1800" b="1" dirty="0">
                <a:effectLst/>
              </a:rPr>
              <a:t>主要是负责数据库连接和查询处理的代码</a:t>
            </a:r>
            <a:r>
              <a:rPr lang="zh-CN" altLang="en-US" sz="1800" b="1" dirty="0" smtClean="0">
                <a:effectLst/>
              </a:rPr>
              <a:t>。</a:t>
            </a:r>
            <a:endParaRPr lang="en-US" altLang="zh-CN" sz="1800" b="1" dirty="0" smtClean="0">
              <a:effectLst/>
            </a:endParaRPr>
          </a:p>
          <a:p>
            <a:pPr lvl="3"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effectLst/>
              </a:rPr>
              <a:t>这</a:t>
            </a:r>
            <a:r>
              <a:rPr lang="zh-CN" altLang="en-US" sz="1800" b="1" dirty="0">
                <a:effectLst/>
              </a:rPr>
              <a:t>是一个已经封装的框架，能够运行相应查询命令，并输出和处理发生的一些错误信息。</a:t>
            </a:r>
          </a:p>
          <a:p>
            <a:pPr lvl="3">
              <a:buFont typeface="Wingdings" panose="05000000000000000000" pitchFamily="2" charset="2"/>
              <a:buChar char="l"/>
            </a:pPr>
            <a:r>
              <a:rPr lang="zh-CN" altLang="en-US" sz="1800" b="1" dirty="0">
                <a:effectLst/>
              </a:rPr>
              <a:t>已经将</a:t>
            </a:r>
            <a:r>
              <a:rPr lang="en-US" altLang="zh-CN" sz="1800" b="1" dirty="0" err="1">
                <a:effectLst/>
              </a:rPr>
              <a:t>sqlserver</a:t>
            </a:r>
            <a:r>
              <a:rPr lang="zh-CN" altLang="en-US" sz="1800" b="1" dirty="0">
                <a:effectLst/>
              </a:rPr>
              <a:t>的库封装在内，用户只需要调用</a:t>
            </a:r>
            <a:r>
              <a:rPr lang="en-US" altLang="zh-CN" sz="1800" b="1" dirty="0" err="1">
                <a:effectLst/>
              </a:rPr>
              <a:t>db.sql</a:t>
            </a:r>
            <a:r>
              <a:rPr lang="en-US" altLang="zh-CN" sz="1800" b="1" dirty="0">
                <a:effectLst/>
              </a:rPr>
              <a:t>(</a:t>
            </a:r>
            <a:r>
              <a:rPr lang="en-US" altLang="zh-CN" sz="1800" b="1" dirty="0" err="1">
                <a:effectLst/>
              </a:rPr>
              <a:t>sql,callback</a:t>
            </a:r>
            <a:r>
              <a:rPr lang="en-US" altLang="zh-CN" sz="1800" b="1" dirty="0">
                <a:effectLst/>
              </a:rPr>
              <a:t>)</a:t>
            </a:r>
            <a:r>
              <a:rPr lang="zh-CN" altLang="en-US" sz="1800" b="1" dirty="0">
                <a:effectLst/>
              </a:rPr>
              <a:t>，其中</a:t>
            </a:r>
            <a:r>
              <a:rPr lang="en-US" altLang="zh-CN" sz="1800" b="1" dirty="0" err="1">
                <a:effectLst/>
              </a:rPr>
              <a:t>sql</a:t>
            </a:r>
            <a:r>
              <a:rPr lang="zh-CN" altLang="en-US" sz="1800" b="1" dirty="0">
                <a:effectLst/>
              </a:rPr>
              <a:t>表示需要执行的</a:t>
            </a:r>
            <a:r>
              <a:rPr lang="en-US" altLang="zh-CN" sz="1800" b="1" dirty="0" err="1">
                <a:effectLst/>
              </a:rPr>
              <a:t>sql</a:t>
            </a:r>
            <a:r>
              <a:rPr lang="zh-CN" altLang="en-US" sz="1800" b="1" dirty="0">
                <a:effectLst/>
              </a:rPr>
              <a:t>命令语句，</a:t>
            </a:r>
            <a:r>
              <a:rPr lang="en-US" altLang="zh-CN" sz="1800" b="1" dirty="0">
                <a:effectLst/>
              </a:rPr>
              <a:t>callback</a:t>
            </a:r>
            <a:r>
              <a:rPr lang="zh-CN" altLang="en-US" sz="1800" b="1" dirty="0">
                <a:effectLst/>
              </a:rPr>
              <a:t>表示回调函数，即</a:t>
            </a:r>
            <a:r>
              <a:rPr lang="en-US" altLang="zh-CN" sz="1800" b="1" dirty="0" err="1">
                <a:effectLst/>
              </a:rPr>
              <a:t>sql</a:t>
            </a:r>
            <a:r>
              <a:rPr lang="zh-CN" altLang="en-US" sz="1800" b="1" dirty="0">
                <a:effectLst/>
              </a:rPr>
              <a:t>命令执行后，收到结果后会运行的函数</a:t>
            </a:r>
            <a:r>
              <a:rPr lang="zh-CN" altLang="en-US" sz="1800" b="1" dirty="0" smtClean="0">
                <a:effectLst/>
              </a:rPr>
              <a:t>。</a:t>
            </a:r>
            <a:endParaRPr lang="en-US" altLang="zh-CN" sz="1800" b="1" dirty="0" smtClean="0">
              <a:effectLst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effectLst/>
              </a:rPr>
              <a:t>App.js</a:t>
            </a:r>
            <a:r>
              <a:rPr lang="zh-CN" altLang="en-US" sz="2000" b="1" dirty="0" smtClean="0">
                <a:effectLst/>
              </a:rPr>
              <a:t>：系统运行的主程序</a:t>
            </a:r>
            <a:endParaRPr lang="en-US" altLang="zh-CN" sz="2000" b="1" dirty="0" smtClean="0">
              <a:effectLst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effectLst/>
              </a:rPr>
              <a:t>Public</a:t>
            </a:r>
            <a:r>
              <a:rPr lang="zh-CN" altLang="en-US" sz="2400" b="1" dirty="0" smtClean="0">
                <a:effectLst/>
              </a:rPr>
              <a:t>目录：</a:t>
            </a:r>
            <a:endParaRPr lang="en-US" altLang="zh-CN" sz="2400" b="1" dirty="0" smtClean="0">
              <a:effectLst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effectLst/>
              </a:rPr>
              <a:t>Index.html:</a:t>
            </a:r>
          </a:p>
          <a:p>
            <a:pPr lvl="3">
              <a:buFont typeface="Wingdings" panose="05000000000000000000" pitchFamily="2" charset="2"/>
              <a:buChar char="l"/>
            </a:pPr>
            <a:r>
              <a:rPr lang="zh-CN" altLang="en-US" sz="1800" b="1" dirty="0">
                <a:effectLst/>
              </a:rPr>
              <a:t>主要用于前端页面运行的页面。运行时，通过路由来配置，使系统根目录指向此文件。</a:t>
            </a:r>
          </a:p>
          <a:p>
            <a:pPr lvl="3">
              <a:buFont typeface="Wingdings" panose="05000000000000000000" pitchFamily="2" charset="2"/>
              <a:buChar char="l"/>
            </a:pPr>
            <a:r>
              <a:rPr lang="zh-CN" altLang="en-US" sz="1800" b="1" dirty="0">
                <a:effectLst/>
              </a:rPr>
              <a:t>页面主要采用</a:t>
            </a:r>
            <a:r>
              <a:rPr lang="en-US" altLang="zh-CN" sz="1800" b="1" dirty="0">
                <a:effectLst/>
              </a:rPr>
              <a:t>bootstrap</a:t>
            </a:r>
            <a:r>
              <a:rPr lang="zh-CN" altLang="en-US" sz="1800" b="1" dirty="0">
                <a:effectLst/>
              </a:rPr>
              <a:t>和</a:t>
            </a:r>
            <a:r>
              <a:rPr lang="en-US" altLang="zh-CN" sz="1800" b="1" dirty="0" err="1">
                <a:effectLst/>
              </a:rPr>
              <a:t>jquery</a:t>
            </a:r>
            <a:r>
              <a:rPr lang="zh-CN" altLang="en-US" sz="1800" b="1" dirty="0">
                <a:effectLst/>
              </a:rPr>
              <a:t>模块来运行。</a:t>
            </a:r>
          </a:p>
          <a:p>
            <a:pPr lvl="3">
              <a:buFont typeface="Wingdings" panose="05000000000000000000" pitchFamily="2" charset="2"/>
              <a:buChar char="l"/>
            </a:pPr>
            <a:endParaRPr lang="zh-CN" altLang="zh-CN" sz="1800" b="1" dirty="0">
              <a:effectLst/>
            </a:endParaRPr>
          </a:p>
          <a:p>
            <a:pPr lvl="2">
              <a:buFont typeface="Wingdings" panose="05000000000000000000" pitchFamily="2" charset="2"/>
              <a:buChar char="l"/>
            </a:pPr>
            <a:endParaRPr lang="zh-CN" altLang="en-US" sz="2000" b="1" dirty="0">
              <a:effectLst/>
            </a:endParaRPr>
          </a:p>
          <a:p>
            <a:pPr lvl="3">
              <a:buFont typeface="Wingdings" panose="05000000000000000000" pitchFamily="2" charset="2"/>
              <a:buChar char="l"/>
            </a:pPr>
            <a:endParaRPr lang="zh-CN" altLang="zh-CN" sz="1800" b="1" dirty="0" smtClean="0">
              <a:effectLst/>
            </a:endParaRPr>
          </a:p>
          <a:p>
            <a:pPr lvl="2"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827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系统运行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zh-CN" dirty="0">
                <a:effectLst/>
              </a:rPr>
              <a:t>在相应源代码位置（主程序目录）下输入：</a:t>
            </a:r>
            <a:r>
              <a:rPr lang="en-US" altLang="zh-CN" dirty="0">
                <a:effectLst/>
              </a:rPr>
              <a:t>node </a:t>
            </a:r>
            <a:r>
              <a:rPr lang="en-US" altLang="zh-CN" dirty="0" smtClean="0">
                <a:effectLst/>
              </a:rPr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>
              <a:effectLst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>
              <a:effectLst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>
              <a:effectLst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/>
              </a:rPr>
              <a:t>程序退出：</a:t>
            </a:r>
            <a:endParaRPr lang="en-US" altLang="zh-CN" dirty="0" smtClean="0">
              <a:effectLst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dirty="0" smtClean="0">
                <a:effectLst/>
              </a:rPr>
              <a:t>直接在窗口上</a:t>
            </a:r>
            <a:r>
              <a:rPr lang="en-US" altLang="zh-CN" dirty="0" err="1" smtClean="0">
                <a:effectLst/>
              </a:rPr>
              <a:t>ctrl+c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即可退出当前运行程序</a:t>
            </a:r>
            <a:endParaRPr lang="zh-CN" altLang="zh-CN" dirty="0">
              <a:effectLst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48072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1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mssqldb.js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12776"/>
            <a:ext cx="461505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3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5072"/>
            <a:ext cx="8229600" cy="4530725"/>
          </a:xfrm>
        </p:spPr>
        <p:txBody>
          <a:bodyPr/>
          <a:lstStyle/>
          <a:p>
            <a:r>
              <a:rPr lang="zh-CN" altLang="en-US" dirty="0"/>
              <a:t>示范程序代码：</a:t>
            </a:r>
            <a:r>
              <a:rPr lang="en-US" altLang="zh-CN" dirty="0"/>
              <a:t>mssqldb.js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0" y="764704"/>
            <a:ext cx="3792422" cy="56886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11560" y="6237312"/>
            <a:ext cx="136815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58736" y="2924944"/>
            <a:ext cx="136815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46768" y="5307538"/>
            <a:ext cx="136815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4005064"/>
            <a:ext cx="4757550" cy="20882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05078" y="3178657"/>
            <a:ext cx="458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调用方法示例：</a:t>
            </a:r>
            <a:r>
              <a:rPr lang="en-US" altLang="zh-CN" dirty="0" smtClean="0"/>
              <a:t>app.js</a:t>
            </a:r>
            <a:r>
              <a:rPr lang="zh-CN" altLang="en-US" dirty="0" smtClean="0"/>
              <a:t>中查询学生人数功能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839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整体框架设置及服务设置功能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5320780" cy="52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7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04664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/>
              <a:t>测试服务函数及查询学生数量功能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7" y="1741254"/>
            <a:ext cx="4463169" cy="36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200" y="1798597"/>
            <a:ext cx="3400000" cy="17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365104"/>
            <a:ext cx="3457143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4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4624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获得所有学生</a:t>
            </a:r>
            <a:r>
              <a:rPr lang="zh-CN" altLang="en-US" dirty="0"/>
              <a:t>信息功能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5579912" cy="56579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052736"/>
            <a:ext cx="3779645" cy="27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根据专业查询学生信息功能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5552515" cy="5059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67" y="3212976"/>
            <a:ext cx="4477933" cy="30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5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查询学生的专业名称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6503656" cy="50519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48" y="4581128"/>
            <a:ext cx="3960440" cy="20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7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数据库编程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Node.js 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Express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Node.js+SqlServer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前端页面编程</a:t>
            </a:r>
            <a:r>
              <a:rPr lang="en-US" altLang="zh-CN" dirty="0" smtClean="0"/>
              <a:t>+</a:t>
            </a:r>
            <a:r>
              <a:rPr lang="zh-CN" altLang="en-US" dirty="0" smtClean="0"/>
              <a:t>后台服务处理实例讲解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2973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260648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添加学生信息</a:t>
            </a:r>
            <a:r>
              <a:rPr lang="zh-CN" altLang="en-US" dirty="0"/>
              <a:t>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4248472" cy="5173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88" y="516852"/>
            <a:ext cx="4083992" cy="1750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377068"/>
            <a:ext cx="3024336" cy="20162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733" y="3755126"/>
            <a:ext cx="2293269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51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根据学号</a:t>
            </a:r>
            <a:r>
              <a:rPr lang="en-US" altLang="zh-CN" dirty="0" smtClean="0"/>
              <a:t>ID</a:t>
            </a:r>
            <a:r>
              <a:rPr lang="zh-CN" altLang="en-US" dirty="0" smtClean="0"/>
              <a:t>查询</a:t>
            </a:r>
            <a:r>
              <a:rPr lang="zh-CN" altLang="en-US" dirty="0"/>
              <a:t>学生信息功能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5865396" cy="52565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717032"/>
            <a:ext cx="5045490" cy="17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根据学号</a:t>
            </a:r>
            <a:r>
              <a:rPr lang="en-US" altLang="zh-CN" dirty="0" smtClean="0"/>
              <a:t>ID</a:t>
            </a:r>
            <a:r>
              <a:rPr lang="zh-CN" altLang="en-US" dirty="0" smtClean="0"/>
              <a:t>修改学生</a:t>
            </a:r>
            <a:r>
              <a:rPr lang="zh-CN" altLang="en-US" dirty="0"/>
              <a:t>信息功能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3744937" cy="5445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18" y="1340768"/>
            <a:ext cx="4485714" cy="21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573017"/>
            <a:ext cx="2609279" cy="1800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32" y="3573017"/>
            <a:ext cx="2692064" cy="31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app.js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根据学号</a:t>
            </a:r>
            <a:r>
              <a:rPr lang="en-US" altLang="zh-CN" dirty="0" smtClean="0"/>
              <a:t>ID</a:t>
            </a:r>
            <a:r>
              <a:rPr lang="zh-CN" altLang="en-US" dirty="0" smtClean="0"/>
              <a:t>删除学生</a:t>
            </a:r>
            <a:r>
              <a:rPr lang="zh-CN" altLang="en-US" dirty="0"/>
              <a:t>信息功能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38" y="1772816"/>
            <a:ext cx="3546134" cy="14225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16832"/>
            <a:ext cx="5168672" cy="4320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73" y="3284984"/>
            <a:ext cx="2835264" cy="34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前端查询并填充学生信息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268614"/>
            <a:ext cx="1820888" cy="21850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8"/>
            <a:ext cx="2952328" cy="711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76872"/>
            <a:ext cx="4002312" cy="4392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75" y="2492896"/>
            <a:ext cx="4852107" cy="42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7318"/>
            <a:ext cx="6408712" cy="4530725"/>
          </a:xfrm>
        </p:spPr>
        <p:txBody>
          <a:bodyPr/>
          <a:lstStyle/>
          <a:p>
            <a:r>
              <a:rPr lang="zh-CN" altLang="en-US" sz="2800" dirty="0" smtClean="0"/>
              <a:t>示范程序代码：</a:t>
            </a:r>
            <a:r>
              <a:rPr lang="en-US" altLang="zh-CN" sz="2800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前端 填充专业信息，用于过滤学生名单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3123057" cy="455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60848"/>
            <a:ext cx="4851395" cy="3059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88840"/>
            <a:ext cx="4240201" cy="47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7318"/>
            <a:ext cx="6408712" cy="4530725"/>
          </a:xfrm>
        </p:spPr>
        <p:txBody>
          <a:bodyPr/>
          <a:lstStyle/>
          <a:p>
            <a:r>
              <a:rPr lang="zh-CN" altLang="en-US" sz="2800" dirty="0" smtClean="0"/>
              <a:t>示范程序代码：</a:t>
            </a:r>
            <a:r>
              <a:rPr lang="en-US" altLang="zh-CN" sz="2800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前端 新建学生信息功能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637821"/>
            <a:ext cx="4346825" cy="1938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222721"/>
            <a:ext cx="3600400" cy="447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1772816"/>
            <a:ext cx="3770085" cy="30963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561" y="2420888"/>
            <a:ext cx="3295726" cy="42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8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7318"/>
            <a:ext cx="6408712" cy="4530725"/>
          </a:xfrm>
        </p:spPr>
        <p:txBody>
          <a:bodyPr/>
          <a:lstStyle/>
          <a:p>
            <a:r>
              <a:rPr lang="zh-CN" altLang="en-US" sz="2800" dirty="0" smtClean="0"/>
              <a:t>示范程序代码：</a:t>
            </a:r>
            <a:r>
              <a:rPr lang="en-US" altLang="zh-CN" sz="2800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前端 新建学生信息功能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4130922" cy="55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前端，编辑学生信息</a:t>
            </a:r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dirty="0" smtClean="0"/>
              <a:t>填充编辑页面学生信息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0" y="1844824"/>
            <a:ext cx="5256526" cy="49424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634" y="4365104"/>
            <a:ext cx="1872208" cy="288032"/>
          </a:xfrm>
          <a:prstGeom prst="rect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00808"/>
            <a:ext cx="403993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前端，编辑页面中点击学生，获得学生信息，并填充到页面表单中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5" y="1700808"/>
            <a:ext cx="4311464" cy="3240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268760"/>
            <a:ext cx="3384376" cy="38723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941168"/>
            <a:ext cx="4269160" cy="18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Node.js+Sqlserver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26766"/>
            <a:ext cx="8640960" cy="4530725"/>
          </a:xfrm>
        </p:spPr>
        <p:txBody>
          <a:bodyPr/>
          <a:lstStyle/>
          <a:p>
            <a:r>
              <a:rPr lang="zh-CN" altLang="en-US" sz="2800" dirty="0" smtClean="0"/>
              <a:t>以</a:t>
            </a:r>
            <a:r>
              <a:rPr lang="en-US" altLang="zh-CN" sz="2800" dirty="0" err="1" smtClean="0"/>
              <a:t>sqserver</a:t>
            </a:r>
            <a:r>
              <a:rPr lang="zh-CN" altLang="en-US" sz="2800" dirty="0" smtClean="0"/>
              <a:t>为数据库，演示如何进行数据连接，查询等功能。</a:t>
            </a:r>
            <a:endParaRPr lang="en-US" altLang="zh-CN" sz="2800" dirty="0" smtClean="0"/>
          </a:p>
          <a:p>
            <a:r>
              <a:rPr lang="zh-CN" altLang="en-US" sz="2800" dirty="0" smtClean="0"/>
              <a:t>需要先安装</a:t>
            </a:r>
            <a:r>
              <a:rPr lang="en-US" altLang="zh-CN" sz="2800" dirty="0" err="1" smtClean="0"/>
              <a:t>sqlserver</a:t>
            </a:r>
            <a:r>
              <a:rPr lang="zh-CN" altLang="en-US" sz="2800" dirty="0" smtClean="0"/>
              <a:t>支持库</a:t>
            </a:r>
            <a:r>
              <a:rPr lang="en-US" altLang="zh-CN" sz="2800" dirty="0" err="1" smtClean="0"/>
              <a:t>mssql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000" dirty="0" err="1"/>
              <a:t>m</a:t>
            </a:r>
            <a:r>
              <a:rPr lang="en-US" altLang="zh-CN" sz="2000" dirty="0" err="1" smtClean="0"/>
              <a:t>ssql</a:t>
            </a:r>
            <a:r>
              <a:rPr lang="zh-CN" altLang="en-US" sz="2000" dirty="0" smtClean="0"/>
              <a:t>文档参看：</a:t>
            </a:r>
            <a:r>
              <a:rPr lang="en-US" altLang="zh-CN" sz="2000" dirty="0"/>
              <a:t>https://www.npmjs.com/package//mssql</a:t>
            </a:r>
            <a:endParaRPr lang="en-US" altLang="zh-CN" sz="20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导入</a:t>
            </a:r>
            <a:r>
              <a:rPr lang="en-US" altLang="zh-CN" sz="2800" dirty="0" err="1" smtClean="0"/>
              <a:t>sqlserver</a:t>
            </a:r>
            <a:r>
              <a:rPr lang="zh-CN" altLang="en-US" sz="2800" dirty="0" smtClean="0"/>
              <a:t>支持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0" y="3476140"/>
            <a:ext cx="2560040" cy="693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754947"/>
            <a:ext cx="2391376" cy="10612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2500" y="5434271"/>
            <a:ext cx="6408712" cy="52322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err="1"/>
              <a:t>var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sql</a:t>
            </a:r>
            <a:r>
              <a:rPr lang="en-US" altLang="zh-CN" sz="2800" dirty="0"/>
              <a:t> = require('</a:t>
            </a:r>
            <a:r>
              <a:rPr lang="en-US" altLang="zh-CN" sz="2800" dirty="0" err="1"/>
              <a:t>mssql</a:t>
            </a:r>
            <a:r>
              <a:rPr lang="en-US" altLang="zh-CN" sz="2800" dirty="0"/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676142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前端编辑页面中保存编辑后的学生信息到服务器功能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4248472" cy="432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9" y="2492896"/>
            <a:ext cx="4350833" cy="2304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340768"/>
            <a:ext cx="4016641" cy="522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前端删除页面中填充学生信息列表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4032448" cy="5489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13" y="1484784"/>
            <a:ext cx="3582639" cy="27249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971600" y="3869657"/>
            <a:ext cx="3528392" cy="207415"/>
          </a:xfrm>
          <a:prstGeom prst="rect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36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52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前端删除页面中处理点击删除按钮功能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5195187" cy="1656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46" y="2793522"/>
            <a:ext cx="4170222" cy="37854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09120"/>
            <a:ext cx="4595234" cy="15841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5796136" y="4319253"/>
            <a:ext cx="2736304" cy="261875"/>
          </a:xfrm>
          <a:prstGeom prst="rect">
            <a:avLst/>
          </a:prstGeom>
          <a:noFill/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2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26"/>
            <a:ext cx="864096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index.html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前端删除页面中向服务器发送删除学生信息功能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2776"/>
            <a:ext cx="42320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数据库示范：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需要校内网才能访问</a:t>
            </a:r>
            <a:r>
              <a:rPr lang="en-US" altLang="zh-CN" sz="2400" dirty="0" smtClean="0"/>
              <a:t>)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数据库安装地址：</a:t>
            </a:r>
            <a:r>
              <a:rPr lang="en-US" altLang="zh-CN" dirty="0" smtClean="0"/>
              <a:t>10.129.85.254,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1433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用户名：</a:t>
            </a:r>
            <a:r>
              <a:rPr lang="en-US" altLang="zh-CN" dirty="0"/>
              <a:t> </a:t>
            </a:r>
            <a:r>
              <a:rPr lang="en-US" altLang="zh-CN" dirty="0" smtClean="0"/>
              <a:t>GISUSER</a:t>
            </a:r>
            <a:r>
              <a:rPr lang="zh-CN" altLang="en-US" dirty="0" smtClean="0"/>
              <a:t>，密码：</a:t>
            </a:r>
            <a:r>
              <a:rPr lang="en-US" altLang="zh-CN" dirty="0" smtClean="0"/>
              <a:t>GISuser123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数据库名：</a:t>
            </a:r>
            <a:r>
              <a:rPr lang="en-US" altLang="zh-CN" dirty="0" smtClean="0"/>
              <a:t>sport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 数据库表：</a:t>
            </a:r>
            <a:r>
              <a:rPr lang="en-US" altLang="zh-CN" dirty="0" err="1" smtClean="0"/>
              <a:t>dbo.stuinfo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7" y="3140968"/>
            <a:ext cx="6995417" cy="34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dbdemo.js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24744"/>
            <a:ext cx="3761905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2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4530725"/>
          </a:xfrm>
        </p:spPr>
        <p:txBody>
          <a:bodyPr/>
          <a:lstStyle/>
          <a:p>
            <a:r>
              <a:rPr lang="zh-CN" altLang="en-US" dirty="0" smtClean="0"/>
              <a:t>示范程序代码：</a:t>
            </a:r>
            <a:r>
              <a:rPr lang="en-US" altLang="zh-CN" dirty="0" smtClean="0"/>
              <a:t>dbdemo.js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268760"/>
            <a:ext cx="696782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20688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dbdemo.js</a:t>
            </a:r>
            <a:r>
              <a:rPr lang="zh-CN" altLang="en-US" dirty="0"/>
              <a:t>运行结果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891886" cy="37941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7664" y="6174108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有时网络连接不稳定，会连接超时，多试几次</a:t>
            </a:r>
            <a:endParaRPr lang="zh-CN" altLang="en-US" dirty="0"/>
          </a:p>
        </p:txBody>
      </p:sp>
      <p:cxnSp>
        <p:nvCxnSpPr>
          <p:cNvPr id="8" name="曲线连接符 7"/>
          <p:cNvCxnSpPr/>
          <p:nvPr/>
        </p:nvCxnSpPr>
        <p:spPr bwMode="auto">
          <a:xfrm rot="10800000">
            <a:off x="2051720" y="2886050"/>
            <a:ext cx="3744416" cy="90299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427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332656"/>
            <a:ext cx="8640960" cy="4530725"/>
          </a:xfrm>
        </p:spPr>
        <p:txBody>
          <a:bodyPr/>
          <a:lstStyle/>
          <a:p>
            <a:r>
              <a:rPr lang="zh-CN" altLang="en-US" sz="2800" dirty="0" smtClean="0"/>
              <a:t>连接池版本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连接池，创建一个池子存放数据库连接以重用，可以节省连接的时间，对于单进程应付多请求并发时比较有效。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588435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zh-CN" altLang="en-US" sz="3200" dirty="0" smtClean="0"/>
              <a:t>四、前端</a:t>
            </a:r>
            <a:r>
              <a:rPr lang="zh-CN" altLang="en-US" sz="3200" dirty="0"/>
              <a:t>页面编程</a:t>
            </a:r>
            <a:r>
              <a:rPr lang="en-US" altLang="zh-CN" sz="3200" dirty="0"/>
              <a:t>+</a:t>
            </a:r>
            <a:r>
              <a:rPr lang="zh-CN" altLang="en-US" sz="3200" dirty="0"/>
              <a:t>后台服务处理实例讲解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学生管理系统项目需求：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展示学生信息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dirty="0" smtClean="0"/>
              <a:t>可按专业进行过滤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新增学生信息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编辑学生信息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删除学生信息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241764"/>
      </p:ext>
    </p:extLst>
  </p:cSld>
  <p:clrMapOvr>
    <a:masterClrMapping/>
  </p:clrMapOvr>
</p:sld>
</file>

<file path=ppt/theme/theme1.xml><?xml version="1.0" encoding="utf-8"?>
<a:theme xmlns:a="http://schemas.openxmlformats.org/drawingml/2006/main" name="Globe">
  <a:themeElements>
    <a:clrScheme name="Globe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Globe">
      <a:majorFont>
        <a:latin typeface="Arial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Globe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</Template>
  <TotalTime>2977</TotalTime>
  <Pages>0</Pages>
  <Words>625</Words>
  <Characters>0</Characters>
  <Application>Microsoft Office PowerPoint</Application>
  <DocSecurity>0</DocSecurity>
  <PresentationFormat>全屏显示(4:3)</PresentationFormat>
  <Lines>0</Lines>
  <Paragraphs>104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宋体</vt:lpstr>
      <vt:lpstr>Arial</vt:lpstr>
      <vt:lpstr>Times New Roman</vt:lpstr>
      <vt:lpstr>Verdana</vt:lpstr>
      <vt:lpstr>Wingdings</vt:lpstr>
      <vt:lpstr>Globe</vt:lpstr>
      <vt:lpstr>JavaScript 第三讲 JavaScript数据库编程</vt:lpstr>
      <vt:lpstr>内容</vt:lpstr>
      <vt:lpstr>三、Node.js+Sqlserver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四、前端页面编程+后台服务处理实例讲解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番茄花园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subject/>
  <dc:creator>张明锋</dc:creator>
  <cp:keywords/>
  <dc:description/>
  <cp:lastModifiedBy>China</cp:lastModifiedBy>
  <cp:revision>206</cp:revision>
  <dcterms:created xsi:type="dcterms:W3CDTF">2007-05-15T12:29:34Z</dcterms:created>
  <dcterms:modified xsi:type="dcterms:W3CDTF">2025-11-25T09:03:07Z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2052-9.1.0.4249</vt:lpwstr>
  </property>
</Properties>
</file>